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 id="2147483694" r:id="rId2"/>
  </p:sldMasterIdLst>
  <p:notesMasterIdLst>
    <p:notesMasterId r:id="rId17"/>
  </p:notesMasterIdLst>
  <p:handoutMasterIdLst>
    <p:handoutMasterId r:id="rId18"/>
  </p:handoutMasterIdLst>
  <p:sldIdLst>
    <p:sldId id="261" r:id="rId3"/>
    <p:sldId id="265" r:id="rId4"/>
    <p:sldId id="262" r:id="rId5"/>
    <p:sldId id="263" r:id="rId6"/>
    <p:sldId id="266" r:id="rId7"/>
    <p:sldId id="264" r:id="rId8"/>
    <p:sldId id="267" r:id="rId9"/>
    <p:sldId id="268" r:id="rId10"/>
    <p:sldId id="270" r:id="rId11"/>
    <p:sldId id="269" r:id="rId12"/>
    <p:sldId id="274" r:id="rId13"/>
    <p:sldId id="271" r:id="rId14"/>
    <p:sldId id="272" r:id="rId15"/>
    <p:sldId id="273" r:id="rId16"/>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4D5D"/>
    <a:srgbClr val="DCE7F0"/>
    <a:srgbClr val="1D8DB0"/>
    <a:srgbClr val="005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2D6D24-1D2D-A835-118C-8123739048CF}" v="81" dt="2025-05-17T12:08:00.504"/>
    <p1510:client id="{68EB0ED3-C3B8-4191-B4A7-0ECDC6FBB36B}" v="3938" dt="2025-05-17T13:42:51.650"/>
    <p1510:client id="{A310D392-D9C6-FAF4-53B2-E6FA91C4D620}" v="376" dt="2025-05-17T13:01:26.891"/>
    <p1510:client id="{E3E8F779-81B7-4632-B4CF-11CB6D423A0D}" v="2356" dt="2025-05-17T13:51:40.0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DCDF9F-CE9D-4A54-A95F-4B7B30E0C502}"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BE5A2EF3-2466-4129-BC1C-0426E5A88078}">
      <dgm:prSet/>
      <dgm:spPr/>
      <dgm:t>
        <a:bodyPr/>
        <a:lstStyle/>
        <a:p>
          <a:r>
            <a:rPr lang="nl-BE"/>
            <a:t>Layer selecteren</a:t>
          </a:r>
          <a:endParaRPr lang="en-US"/>
        </a:p>
      </dgm:t>
    </dgm:pt>
    <dgm:pt modelId="{7D88DABC-EF4E-42A1-92B3-3027316EFCDE}" type="parTrans" cxnId="{B94035F5-0C81-45CE-AC72-6D983196B030}">
      <dgm:prSet/>
      <dgm:spPr/>
      <dgm:t>
        <a:bodyPr/>
        <a:lstStyle/>
        <a:p>
          <a:endParaRPr lang="en-US"/>
        </a:p>
      </dgm:t>
    </dgm:pt>
    <dgm:pt modelId="{961AB249-89CA-4B9A-91AF-7A6CC3DE2473}" type="sibTrans" cxnId="{B94035F5-0C81-45CE-AC72-6D983196B030}">
      <dgm:prSet/>
      <dgm:spPr/>
      <dgm:t>
        <a:bodyPr/>
        <a:lstStyle/>
        <a:p>
          <a:endParaRPr lang="en-US"/>
        </a:p>
      </dgm:t>
    </dgm:pt>
    <dgm:pt modelId="{73BC723A-3B5A-45C6-AB97-244B3E2BD807}">
      <dgm:prSet/>
      <dgm:spPr/>
      <dgm:t>
        <a:bodyPr/>
        <a:lstStyle/>
        <a:p>
          <a:r>
            <a:rPr lang="nl-BE"/>
            <a:t>1x layer-knop</a:t>
          </a:r>
          <a:endParaRPr lang="en-US"/>
        </a:p>
      </dgm:t>
    </dgm:pt>
    <dgm:pt modelId="{717DBC66-246C-4345-B6AD-B6A3F2F6DFE0}" type="parTrans" cxnId="{0D100098-9466-444B-9C73-CA555E07EFE4}">
      <dgm:prSet/>
      <dgm:spPr/>
      <dgm:t>
        <a:bodyPr/>
        <a:lstStyle/>
        <a:p>
          <a:endParaRPr lang="en-US"/>
        </a:p>
      </dgm:t>
    </dgm:pt>
    <dgm:pt modelId="{E9E40D4E-D307-44D9-89D8-5CB61E1F7B16}" type="sibTrans" cxnId="{0D100098-9466-444B-9C73-CA555E07EFE4}">
      <dgm:prSet/>
      <dgm:spPr/>
      <dgm:t>
        <a:bodyPr/>
        <a:lstStyle/>
        <a:p>
          <a:endParaRPr lang="en-US"/>
        </a:p>
      </dgm:t>
    </dgm:pt>
    <dgm:pt modelId="{21F82E45-DDEE-4EEC-A51E-C438AD78EE2C}">
      <dgm:prSet/>
      <dgm:spPr/>
      <dgm:t>
        <a:bodyPr/>
        <a:lstStyle/>
        <a:p>
          <a:r>
            <a:rPr lang="nl-BE"/>
            <a:t>Layer: 1-4</a:t>
          </a:r>
          <a:endParaRPr lang="en-US"/>
        </a:p>
      </dgm:t>
    </dgm:pt>
    <dgm:pt modelId="{1B20D24A-F232-42CD-B5D8-6BA6DAE52218}" type="parTrans" cxnId="{6383B7A5-128F-4519-90FD-BDD5270CD17E}">
      <dgm:prSet/>
      <dgm:spPr/>
      <dgm:t>
        <a:bodyPr/>
        <a:lstStyle/>
        <a:p>
          <a:endParaRPr lang="en-US"/>
        </a:p>
      </dgm:t>
    </dgm:pt>
    <dgm:pt modelId="{EA1F603B-7CC0-4C90-B84A-F31F1CAF465C}" type="sibTrans" cxnId="{6383B7A5-128F-4519-90FD-BDD5270CD17E}">
      <dgm:prSet/>
      <dgm:spPr/>
      <dgm:t>
        <a:bodyPr/>
        <a:lstStyle/>
        <a:p>
          <a:endParaRPr lang="en-US"/>
        </a:p>
      </dgm:t>
    </dgm:pt>
    <dgm:pt modelId="{3324B65D-C932-4219-A233-22407BCE9156}">
      <dgm:prSet/>
      <dgm:spPr/>
      <dgm:t>
        <a:bodyPr/>
        <a:lstStyle/>
        <a:p>
          <a:r>
            <a:rPr lang="nl-BE"/>
            <a:t>1x layer-knop</a:t>
          </a:r>
          <a:endParaRPr lang="en-US"/>
        </a:p>
      </dgm:t>
    </dgm:pt>
    <dgm:pt modelId="{F573B6D6-5151-4A1B-921F-C87311BD661F}" type="parTrans" cxnId="{890E8906-7B3B-4C73-8036-2AA3185F0CC0}">
      <dgm:prSet/>
      <dgm:spPr/>
      <dgm:t>
        <a:bodyPr/>
        <a:lstStyle/>
        <a:p>
          <a:endParaRPr lang="en-US"/>
        </a:p>
      </dgm:t>
    </dgm:pt>
    <dgm:pt modelId="{46A0F218-8A76-405E-B8EF-CEFA9F0CB6BF}" type="sibTrans" cxnId="{890E8906-7B3B-4C73-8036-2AA3185F0CC0}">
      <dgm:prSet/>
      <dgm:spPr/>
      <dgm:t>
        <a:bodyPr/>
        <a:lstStyle/>
        <a:p>
          <a:endParaRPr lang="en-US"/>
        </a:p>
      </dgm:t>
    </dgm:pt>
    <dgm:pt modelId="{84BA1893-D06B-40E1-9A34-9CF75290229E}">
      <dgm:prSet/>
      <dgm:spPr/>
      <dgm:t>
        <a:bodyPr/>
        <a:lstStyle/>
        <a:p>
          <a:r>
            <a:rPr lang="nl-BE"/>
            <a:t>Sound selecteren</a:t>
          </a:r>
          <a:endParaRPr lang="en-US"/>
        </a:p>
      </dgm:t>
    </dgm:pt>
    <dgm:pt modelId="{303D3BE3-5858-43AB-BF46-1D235A1F5AE9}" type="parTrans" cxnId="{AB3FDEB4-8029-4DEF-9C76-4AF6E412D5B6}">
      <dgm:prSet/>
      <dgm:spPr/>
      <dgm:t>
        <a:bodyPr/>
        <a:lstStyle/>
        <a:p>
          <a:endParaRPr lang="en-US"/>
        </a:p>
      </dgm:t>
    </dgm:pt>
    <dgm:pt modelId="{9B6203BA-7122-471F-BDEA-B7499C78DCCF}" type="sibTrans" cxnId="{AB3FDEB4-8029-4DEF-9C76-4AF6E412D5B6}">
      <dgm:prSet/>
      <dgm:spPr/>
      <dgm:t>
        <a:bodyPr/>
        <a:lstStyle/>
        <a:p>
          <a:endParaRPr lang="en-US"/>
        </a:p>
      </dgm:t>
    </dgm:pt>
    <dgm:pt modelId="{273B8212-B580-4F46-81B1-4CBD3B37428E}">
      <dgm:prSet/>
      <dgm:spPr/>
      <dgm:t>
        <a:bodyPr/>
        <a:lstStyle/>
        <a:p>
          <a:r>
            <a:rPr lang="nl-BE"/>
            <a:t>Kies een geluidje</a:t>
          </a:r>
          <a:endParaRPr lang="en-US"/>
        </a:p>
      </dgm:t>
    </dgm:pt>
    <dgm:pt modelId="{8956F174-BA53-403F-8B22-4E88027F56E3}" type="parTrans" cxnId="{0DA0993D-9DC4-45B8-81F0-843992B58CFC}">
      <dgm:prSet/>
      <dgm:spPr/>
      <dgm:t>
        <a:bodyPr/>
        <a:lstStyle/>
        <a:p>
          <a:endParaRPr lang="en-US"/>
        </a:p>
      </dgm:t>
    </dgm:pt>
    <dgm:pt modelId="{916F9AA4-CF2D-4E8B-8632-47973BF086F8}" type="sibTrans" cxnId="{0DA0993D-9DC4-45B8-81F0-843992B58CFC}">
      <dgm:prSet/>
      <dgm:spPr/>
      <dgm:t>
        <a:bodyPr/>
        <a:lstStyle/>
        <a:p>
          <a:endParaRPr lang="en-US"/>
        </a:p>
      </dgm:t>
    </dgm:pt>
    <dgm:pt modelId="{C0CDE3ED-5E6C-40DA-8FBD-26481ECD958E}">
      <dgm:prSet/>
      <dgm:spPr/>
      <dgm:t>
        <a:bodyPr/>
        <a:lstStyle/>
        <a:p>
          <a:r>
            <a:rPr lang="nl-BE"/>
            <a:t>Sequentie schrijven</a:t>
          </a:r>
          <a:endParaRPr lang="en-US"/>
        </a:p>
      </dgm:t>
    </dgm:pt>
    <dgm:pt modelId="{BC8D7B62-646F-4A1E-8F5B-4A6F89436658}" type="parTrans" cxnId="{E327FF65-B12C-4615-BD65-6765823DE6E1}">
      <dgm:prSet/>
      <dgm:spPr/>
      <dgm:t>
        <a:bodyPr/>
        <a:lstStyle/>
        <a:p>
          <a:endParaRPr lang="en-US"/>
        </a:p>
      </dgm:t>
    </dgm:pt>
    <dgm:pt modelId="{3FEA8162-543E-4B98-AADA-1EEDF9CCEBC2}" type="sibTrans" cxnId="{E327FF65-B12C-4615-BD65-6765823DE6E1}">
      <dgm:prSet/>
      <dgm:spPr/>
      <dgm:t>
        <a:bodyPr/>
        <a:lstStyle/>
        <a:p>
          <a:endParaRPr lang="en-US"/>
        </a:p>
      </dgm:t>
    </dgm:pt>
    <dgm:pt modelId="{382F90AE-B063-4B69-A375-632EBA3AAAFF}">
      <dgm:prSet/>
      <dgm:spPr/>
      <dgm:t>
        <a:bodyPr/>
        <a:lstStyle/>
        <a:p>
          <a:r>
            <a:rPr lang="nl-BE"/>
            <a:t>1x write-knop</a:t>
          </a:r>
          <a:endParaRPr lang="en-US"/>
        </a:p>
      </dgm:t>
    </dgm:pt>
    <dgm:pt modelId="{EB71336B-0D06-4EB2-817D-144152FC51B6}" type="parTrans" cxnId="{96DA64E1-B711-4672-8970-059D9A1A7AE4}">
      <dgm:prSet/>
      <dgm:spPr/>
      <dgm:t>
        <a:bodyPr/>
        <a:lstStyle/>
        <a:p>
          <a:endParaRPr lang="en-US"/>
        </a:p>
      </dgm:t>
    </dgm:pt>
    <dgm:pt modelId="{33E3028D-751C-4BA4-891C-7B8CDBEEDDC6}" type="sibTrans" cxnId="{96DA64E1-B711-4672-8970-059D9A1A7AE4}">
      <dgm:prSet/>
      <dgm:spPr/>
      <dgm:t>
        <a:bodyPr/>
        <a:lstStyle/>
        <a:p>
          <a:endParaRPr lang="en-US"/>
        </a:p>
      </dgm:t>
    </dgm:pt>
    <dgm:pt modelId="{2FE77C71-2DCE-4571-8D48-A78A933F48D2}">
      <dgm:prSet/>
      <dgm:spPr/>
      <dgm:t>
        <a:bodyPr/>
        <a:lstStyle/>
        <a:p>
          <a:r>
            <a:rPr lang="nl-BE"/>
            <a:t>Stappen selecteren</a:t>
          </a:r>
          <a:endParaRPr lang="en-US"/>
        </a:p>
      </dgm:t>
    </dgm:pt>
    <dgm:pt modelId="{DD47AF41-9F05-4F5A-81B4-021405B596EA}" type="parTrans" cxnId="{8A51BD7E-8DAC-4C3D-BFF3-EC5284DD9FE4}">
      <dgm:prSet/>
      <dgm:spPr/>
      <dgm:t>
        <a:bodyPr/>
        <a:lstStyle/>
        <a:p>
          <a:endParaRPr lang="en-US"/>
        </a:p>
      </dgm:t>
    </dgm:pt>
    <dgm:pt modelId="{0B599183-6EDF-4371-A9C5-7F8E5D43C4F1}" type="sibTrans" cxnId="{8A51BD7E-8DAC-4C3D-BFF3-EC5284DD9FE4}">
      <dgm:prSet/>
      <dgm:spPr/>
      <dgm:t>
        <a:bodyPr/>
        <a:lstStyle/>
        <a:p>
          <a:endParaRPr lang="en-US"/>
        </a:p>
      </dgm:t>
    </dgm:pt>
    <dgm:pt modelId="{4295649A-90D5-42C5-B860-57482CE45D87}">
      <dgm:prSet/>
      <dgm:spPr/>
      <dgm:t>
        <a:bodyPr/>
        <a:lstStyle/>
        <a:p>
          <a:r>
            <a:rPr lang="nl-BE"/>
            <a:t>1x write-knop</a:t>
          </a:r>
          <a:endParaRPr lang="en-US"/>
        </a:p>
      </dgm:t>
    </dgm:pt>
    <dgm:pt modelId="{50178A3F-40E5-426B-9B44-11D2336CF42C}" type="parTrans" cxnId="{C0FBA364-F7BC-4B9B-AD8F-55A323B1CD82}">
      <dgm:prSet/>
      <dgm:spPr/>
      <dgm:t>
        <a:bodyPr/>
        <a:lstStyle/>
        <a:p>
          <a:endParaRPr lang="en-US"/>
        </a:p>
      </dgm:t>
    </dgm:pt>
    <dgm:pt modelId="{C70C85BE-FB0B-4E37-8413-25CA6A49874B}" type="sibTrans" cxnId="{C0FBA364-F7BC-4B9B-AD8F-55A323B1CD82}">
      <dgm:prSet/>
      <dgm:spPr/>
      <dgm:t>
        <a:bodyPr/>
        <a:lstStyle/>
        <a:p>
          <a:endParaRPr lang="en-US"/>
        </a:p>
      </dgm:t>
    </dgm:pt>
    <dgm:pt modelId="{93E5E71B-9CF7-4BF8-875E-85D0FB31EA1B}">
      <dgm:prSet/>
      <dgm:spPr/>
      <dgm:t>
        <a:bodyPr/>
        <a:lstStyle/>
        <a:p>
          <a:r>
            <a:rPr lang="nl-BE"/>
            <a:t>Play! </a:t>
          </a:r>
          <a:endParaRPr lang="en-US"/>
        </a:p>
      </dgm:t>
    </dgm:pt>
    <dgm:pt modelId="{7748418C-010A-4128-8A13-FBD1AA472A74}" type="parTrans" cxnId="{14494451-982A-4A85-825B-7B1BA0CCAA94}">
      <dgm:prSet/>
      <dgm:spPr/>
      <dgm:t>
        <a:bodyPr/>
        <a:lstStyle/>
        <a:p>
          <a:endParaRPr lang="en-US"/>
        </a:p>
      </dgm:t>
    </dgm:pt>
    <dgm:pt modelId="{0EE918C4-645B-44AD-A881-3C25535B5316}" type="sibTrans" cxnId="{14494451-982A-4A85-825B-7B1BA0CCAA94}">
      <dgm:prSet/>
      <dgm:spPr/>
      <dgm:t>
        <a:bodyPr/>
        <a:lstStyle/>
        <a:p>
          <a:endParaRPr lang="en-US"/>
        </a:p>
      </dgm:t>
    </dgm:pt>
    <dgm:pt modelId="{777BB819-651A-496D-A2F3-4881E761F252}" type="pres">
      <dgm:prSet presAssocID="{40DCDF9F-CE9D-4A54-A95F-4B7B30E0C502}" presName="root" presStyleCnt="0">
        <dgm:presLayoutVars>
          <dgm:dir/>
          <dgm:resizeHandles val="exact"/>
        </dgm:presLayoutVars>
      </dgm:prSet>
      <dgm:spPr/>
    </dgm:pt>
    <dgm:pt modelId="{0A171869-DB31-423C-A684-126C441CEC01}" type="pres">
      <dgm:prSet presAssocID="{BE5A2EF3-2466-4129-BC1C-0426E5A88078}" presName="compNode" presStyleCnt="0"/>
      <dgm:spPr/>
    </dgm:pt>
    <dgm:pt modelId="{060283F3-70D5-4AF2-B7D6-8BAC3E8672B4}" type="pres">
      <dgm:prSet presAssocID="{BE5A2EF3-2466-4129-BC1C-0426E5A88078}" presName="bgRect" presStyleLbl="bgShp" presStyleIdx="0" presStyleCnt="4"/>
      <dgm:spPr/>
    </dgm:pt>
    <dgm:pt modelId="{F104174A-756B-4C9D-AF0D-B4ED00E71C03}" type="pres">
      <dgm:prSet presAssocID="{BE5A2EF3-2466-4129-BC1C-0426E5A8807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rver"/>
        </a:ext>
      </dgm:extLst>
    </dgm:pt>
    <dgm:pt modelId="{6A865356-C37B-47F4-8A74-61734C55D275}" type="pres">
      <dgm:prSet presAssocID="{BE5A2EF3-2466-4129-BC1C-0426E5A88078}" presName="spaceRect" presStyleCnt="0"/>
      <dgm:spPr/>
    </dgm:pt>
    <dgm:pt modelId="{D1F49BC3-D6A6-4B8B-A76C-7A6879735EE1}" type="pres">
      <dgm:prSet presAssocID="{BE5A2EF3-2466-4129-BC1C-0426E5A88078}" presName="parTx" presStyleLbl="revTx" presStyleIdx="0" presStyleCnt="7">
        <dgm:presLayoutVars>
          <dgm:chMax val="0"/>
          <dgm:chPref val="0"/>
        </dgm:presLayoutVars>
      </dgm:prSet>
      <dgm:spPr/>
    </dgm:pt>
    <dgm:pt modelId="{1BE06759-9EB1-4855-B69D-7CC8F32AFEB8}" type="pres">
      <dgm:prSet presAssocID="{BE5A2EF3-2466-4129-BC1C-0426E5A88078}" presName="desTx" presStyleLbl="revTx" presStyleIdx="1" presStyleCnt="7">
        <dgm:presLayoutVars/>
      </dgm:prSet>
      <dgm:spPr/>
    </dgm:pt>
    <dgm:pt modelId="{66F91A30-10A9-49DC-8E2D-EAE67BC9717A}" type="pres">
      <dgm:prSet presAssocID="{961AB249-89CA-4B9A-91AF-7A6CC3DE2473}" presName="sibTrans" presStyleCnt="0"/>
      <dgm:spPr/>
    </dgm:pt>
    <dgm:pt modelId="{70CC4C07-D24C-4AD1-AF35-8D322DE4B818}" type="pres">
      <dgm:prSet presAssocID="{84BA1893-D06B-40E1-9A34-9CF75290229E}" presName="compNode" presStyleCnt="0"/>
      <dgm:spPr/>
    </dgm:pt>
    <dgm:pt modelId="{1AD3DE63-9293-402D-8CC1-E27398CE31FF}" type="pres">
      <dgm:prSet presAssocID="{84BA1893-D06B-40E1-9A34-9CF75290229E}" presName="bgRect" presStyleLbl="bgShp" presStyleIdx="1" presStyleCnt="4"/>
      <dgm:spPr/>
    </dgm:pt>
    <dgm:pt modelId="{B245D6A0-AAFE-483E-818D-B585CDD594DD}" type="pres">
      <dgm:prSet presAssocID="{84BA1893-D06B-40E1-9A34-9CF75290229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olume"/>
        </a:ext>
      </dgm:extLst>
    </dgm:pt>
    <dgm:pt modelId="{A771BABF-8A6A-4FDC-9129-56B31E9B2431}" type="pres">
      <dgm:prSet presAssocID="{84BA1893-D06B-40E1-9A34-9CF75290229E}" presName="spaceRect" presStyleCnt="0"/>
      <dgm:spPr/>
    </dgm:pt>
    <dgm:pt modelId="{8E5D5498-C859-4CF3-87D4-53310BD170C9}" type="pres">
      <dgm:prSet presAssocID="{84BA1893-D06B-40E1-9A34-9CF75290229E}" presName="parTx" presStyleLbl="revTx" presStyleIdx="2" presStyleCnt="7">
        <dgm:presLayoutVars>
          <dgm:chMax val="0"/>
          <dgm:chPref val="0"/>
        </dgm:presLayoutVars>
      </dgm:prSet>
      <dgm:spPr/>
    </dgm:pt>
    <dgm:pt modelId="{1D7948A7-BC36-4F7F-B9B8-4A7180D2048E}" type="pres">
      <dgm:prSet presAssocID="{84BA1893-D06B-40E1-9A34-9CF75290229E}" presName="desTx" presStyleLbl="revTx" presStyleIdx="3" presStyleCnt="7">
        <dgm:presLayoutVars/>
      </dgm:prSet>
      <dgm:spPr/>
    </dgm:pt>
    <dgm:pt modelId="{B3C2172F-5CAE-4D34-BCAA-0ACD3E56E156}" type="pres">
      <dgm:prSet presAssocID="{9B6203BA-7122-471F-BDEA-B7499C78DCCF}" presName="sibTrans" presStyleCnt="0"/>
      <dgm:spPr/>
    </dgm:pt>
    <dgm:pt modelId="{BC44BB64-9F37-4E99-BE01-7E3744CA7317}" type="pres">
      <dgm:prSet presAssocID="{C0CDE3ED-5E6C-40DA-8FBD-26481ECD958E}" presName="compNode" presStyleCnt="0"/>
      <dgm:spPr/>
    </dgm:pt>
    <dgm:pt modelId="{6A8BD04D-2F25-4FE9-AABB-01BDA50EE523}" type="pres">
      <dgm:prSet presAssocID="{C0CDE3ED-5E6C-40DA-8FBD-26481ECD958E}" presName="bgRect" presStyleLbl="bgShp" presStyleIdx="2" presStyleCnt="4"/>
      <dgm:spPr/>
    </dgm:pt>
    <dgm:pt modelId="{176DB8AD-BC6B-4F5E-95C1-7B12E3FD405B}" type="pres">
      <dgm:prSet presAssocID="{C0CDE3ED-5E6C-40DA-8FBD-26481ECD958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rawing Compass"/>
        </a:ext>
      </dgm:extLst>
    </dgm:pt>
    <dgm:pt modelId="{2AF3E7DD-CDEF-4ECA-BEEF-B4867CB0A09E}" type="pres">
      <dgm:prSet presAssocID="{C0CDE3ED-5E6C-40DA-8FBD-26481ECD958E}" presName="spaceRect" presStyleCnt="0"/>
      <dgm:spPr/>
    </dgm:pt>
    <dgm:pt modelId="{669D84CB-11D1-4B2F-B067-6315F29F9DD4}" type="pres">
      <dgm:prSet presAssocID="{C0CDE3ED-5E6C-40DA-8FBD-26481ECD958E}" presName="parTx" presStyleLbl="revTx" presStyleIdx="4" presStyleCnt="7">
        <dgm:presLayoutVars>
          <dgm:chMax val="0"/>
          <dgm:chPref val="0"/>
        </dgm:presLayoutVars>
      </dgm:prSet>
      <dgm:spPr/>
    </dgm:pt>
    <dgm:pt modelId="{DD2FF8ED-D7FE-4FF2-B744-DA0EA9EE35EB}" type="pres">
      <dgm:prSet presAssocID="{C0CDE3ED-5E6C-40DA-8FBD-26481ECD958E}" presName="desTx" presStyleLbl="revTx" presStyleIdx="5" presStyleCnt="7">
        <dgm:presLayoutVars/>
      </dgm:prSet>
      <dgm:spPr/>
    </dgm:pt>
    <dgm:pt modelId="{C6B40468-292A-4BD3-8AED-83ACBB06CEF8}" type="pres">
      <dgm:prSet presAssocID="{3FEA8162-543E-4B98-AADA-1EEDF9CCEBC2}" presName="sibTrans" presStyleCnt="0"/>
      <dgm:spPr/>
    </dgm:pt>
    <dgm:pt modelId="{93E4EA60-EFF1-435F-9775-81A225F7B16B}" type="pres">
      <dgm:prSet presAssocID="{93E5E71B-9CF7-4BF8-875E-85D0FB31EA1B}" presName="compNode" presStyleCnt="0"/>
      <dgm:spPr/>
    </dgm:pt>
    <dgm:pt modelId="{0506C246-F331-469E-A101-750D22CE1829}" type="pres">
      <dgm:prSet presAssocID="{93E5E71B-9CF7-4BF8-875E-85D0FB31EA1B}" presName="bgRect" presStyleLbl="bgShp" presStyleIdx="3" presStyleCnt="4"/>
      <dgm:spPr/>
    </dgm:pt>
    <dgm:pt modelId="{614B6923-D499-48F6-BC9E-73C2FFE43425}" type="pres">
      <dgm:prSet presAssocID="{93E5E71B-9CF7-4BF8-875E-85D0FB31EA1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lay"/>
        </a:ext>
      </dgm:extLst>
    </dgm:pt>
    <dgm:pt modelId="{FE86CB41-5930-495A-93CF-EF7D9B56F3A1}" type="pres">
      <dgm:prSet presAssocID="{93E5E71B-9CF7-4BF8-875E-85D0FB31EA1B}" presName="spaceRect" presStyleCnt="0"/>
      <dgm:spPr/>
    </dgm:pt>
    <dgm:pt modelId="{294B80F4-BB57-4137-B976-F665010405CE}" type="pres">
      <dgm:prSet presAssocID="{93E5E71B-9CF7-4BF8-875E-85D0FB31EA1B}" presName="parTx" presStyleLbl="revTx" presStyleIdx="6" presStyleCnt="7">
        <dgm:presLayoutVars>
          <dgm:chMax val="0"/>
          <dgm:chPref val="0"/>
        </dgm:presLayoutVars>
      </dgm:prSet>
      <dgm:spPr/>
    </dgm:pt>
  </dgm:ptLst>
  <dgm:cxnLst>
    <dgm:cxn modelId="{890E8906-7B3B-4C73-8036-2AA3185F0CC0}" srcId="{BE5A2EF3-2466-4129-BC1C-0426E5A88078}" destId="{3324B65D-C932-4219-A233-22407BCE9156}" srcOrd="2" destOrd="0" parTransId="{F573B6D6-5151-4A1B-921F-C87311BD661F}" sibTransId="{46A0F218-8A76-405E-B8EF-CEFA9F0CB6BF}"/>
    <dgm:cxn modelId="{474F740B-E12C-492F-B686-55666A9E44F3}" type="presOf" srcId="{4295649A-90D5-42C5-B860-57482CE45D87}" destId="{DD2FF8ED-D7FE-4FF2-B744-DA0EA9EE35EB}" srcOrd="0" destOrd="2" presId="urn:microsoft.com/office/officeart/2018/2/layout/IconVerticalSolidList"/>
    <dgm:cxn modelId="{353AAE0E-C03E-4047-920C-9026554F15D7}" type="presOf" srcId="{84BA1893-D06B-40E1-9A34-9CF75290229E}" destId="{8E5D5498-C859-4CF3-87D4-53310BD170C9}" srcOrd="0" destOrd="0" presId="urn:microsoft.com/office/officeart/2018/2/layout/IconVerticalSolidList"/>
    <dgm:cxn modelId="{1D54372D-24E0-49B0-955B-CDC27DDD6745}" type="presOf" srcId="{2FE77C71-2DCE-4571-8D48-A78A933F48D2}" destId="{DD2FF8ED-D7FE-4FF2-B744-DA0EA9EE35EB}" srcOrd="0" destOrd="1" presId="urn:microsoft.com/office/officeart/2018/2/layout/IconVerticalSolidList"/>
    <dgm:cxn modelId="{0DA0993D-9DC4-45B8-81F0-843992B58CFC}" srcId="{84BA1893-D06B-40E1-9A34-9CF75290229E}" destId="{273B8212-B580-4F46-81B1-4CBD3B37428E}" srcOrd="0" destOrd="0" parTransId="{8956F174-BA53-403F-8B22-4E88027F56E3}" sibTransId="{916F9AA4-CF2D-4E8B-8632-47973BF086F8}"/>
    <dgm:cxn modelId="{C0FBA364-F7BC-4B9B-AD8F-55A323B1CD82}" srcId="{C0CDE3ED-5E6C-40DA-8FBD-26481ECD958E}" destId="{4295649A-90D5-42C5-B860-57482CE45D87}" srcOrd="2" destOrd="0" parTransId="{50178A3F-40E5-426B-9B44-11D2336CF42C}" sibTransId="{C70C85BE-FB0B-4E37-8413-25CA6A49874B}"/>
    <dgm:cxn modelId="{603FAC64-0585-4409-B227-28E1C6F90925}" type="presOf" srcId="{3324B65D-C932-4219-A233-22407BCE9156}" destId="{1BE06759-9EB1-4855-B69D-7CC8F32AFEB8}" srcOrd="0" destOrd="2" presId="urn:microsoft.com/office/officeart/2018/2/layout/IconVerticalSolidList"/>
    <dgm:cxn modelId="{E327FF65-B12C-4615-BD65-6765823DE6E1}" srcId="{40DCDF9F-CE9D-4A54-A95F-4B7B30E0C502}" destId="{C0CDE3ED-5E6C-40DA-8FBD-26481ECD958E}" srcOrd="2" destOrd="0" parTransId="{BC8D7B62-646F-4A1E-8F5B-4A6F89436658}" sibTransId="{3FEA8162-543E-4B98-AADA-1EEDF9CCEBC2}"/>
    <dgm:cxn modelId="{DD850A48-F1F2-4B43-9267-9B2676A4B3A0}" type="presOf" srcId="{93E5E71B-9CF7-4BF8-875E-85D0FB31EA1B}" destId="{294B80F4-BB57-4137-B976-F665010405CE}" srcOrd="0" destOrd="0" presId="urn:microsoft.com/office/officeart/2018/2/layout/IconVerticalSolidList"/>
    <dgm:cxn modelId="{1CAA664F-10E4-44DD-929A-E1C8DCA67B64}" type="presOf" srcId="{21F82E45-DDEE-4EEC-A51E-C438AD78EE2C}" destId="{1BE06759-9EB1-4855-B69D-7CC8F32AFEB8}" srcOrd="0" destOrd="1" presId="urn:microsoft.com/office/officeart/2018/2/layout/IconVerticalSolidList"/>
    <dgm:cxn modelId="{14494451-982A-4A85-825B-7B1BA0CCAA94}" srcId="{40DCDF9F-CE9D-4A54-A95F-4B7B30E0C502}" destId="{93E5E71B-9CF7-4BF8-875E-85D0FB31EA1B}" srcOrd="3" destOrd="0" parTransId="{7748418C-010A-4128-8A13-FBD1AA472A74}" sibTransId="{0EE918C4-645B-44AD-A881-3C25535B5316}"/>
    <dgm:cxn modelId="{DDB35274-2BD5-486E-B980-9B6F8A2F1AB3}" type="presOf" srcId="{40DCDF9F-CE9D-4A54-A95F-4B7B30E0C502}" destId="{777BB819-651A-496D-A2F3-4881E761F252}" srcOrd="0" destOrd="0" presId="urn:microsoft.com/office/officeart/2018/2/layout/IconVerticalSolidList"/>
    <dgm:cxn modelId="{8A51BD7E-8DAC-4C3D-BFF3-EC5284DD9FE4}" srcId="{C0CDE3ED-5E6C-40DA-8FBD-26481ECD958E}" destId="{2FE77C71-2DCE-4571-8D48-A78A933F48D2}" srcOrd="1" destOrd="0" parTransId="{DD47AF41-9F05-4F5A-81B4-021405B596EA}" sibTransId="{0B599183-6EDF-4371-A9C5-7F8E5D43C4F1}"/>
    <dgm:cxn modelId="{86898785-9E7C-4BDC-94DD-B584843229FD}" type="presOf" srcId="{382F90AE-B063-4B69-A375-632EBA3AAAFF}" destId="{DD2FF8ED-D7FE-4FF2-B744-DA0EA9EE35EB}" srcOrd="0" destOrd="0" presId="urn:microsoft.com/office/officeart/2018/2/layout/IconVerticalSolidList"/>
    <dgm:cxn modelId="{FC096E8C-2163-4CEC-A807-C6AEB8F2EE89}" type="presOf" srcId="{273B8212-B580-4F46-81B1-4CBD3B37428E}" destId="{1D7948A7-BC36-4F7F-B9B8-4A7180D2048E}" srcOrd="0" destOrd="0" presId="urn:microsoft.com/office/officeart/2018/2/layout/IconVerticalSolidList"/>
    <dgm:cxn modelId="{6E32AF97-EED5-4792-932C-326CBF42B0EA}" type="presOf" srcId="{73BC723A-3B5A-45C6-AB97-244B3E2BD807}" destId="{1BE06759-9EB1-4855-B69D-7CC8F32AFEB8}" srcOrd="0" destOrd="0" presId="urn:microsoft.com/office/officeart/2018/2/layout/IconVerticalSolidList"/>
    <dgm:cxn modelId="{0D100098-9466-444B-9C73-CA555E07EFE4}" srcId="{BE5A2EF3-2466-4129-BC1C-0426E5A88078}" destId="{73BC723A-3B5A-45C6-AB97-244B3E2BD807}" srcOrd="0" destOrd="0" parTransId="{717DBC66-246C-4345-B6AD-B6A3F2F6DFE0}" sibTransId="{E9E40D4E-D307-44D9-89D8-5CB61E1F7B16}"/>
    <dgm:cxn modelId="{6383B7A5-128F-4519-90FD-BDD5270CD17E}" srcId="{BE5A2EF3-2466-4129-BC1C-0426E5A88078}" destId="{21F82E45-DDEE-4EEC-A51E-C438AD78EE2C}" srcOrd="1" destOrd="0" parTransId="{1B20D24A-F232-42CD-B5D8-6BA6DAE52218}" sibTransId="{EA1F603B-7CC0-4C90-B84A-F31F1CAF465C}"/>
    <dgm:cxn modelId="{AB3FDEB4-8029-4DEF-9C76-4AF6E412D5B6}" srcId="{40DCDF9F-CE9D-4A54-A95F-4B7B30E0C502}" destId="{84BA1893-D06B-40E1-9A34-9CF75290229E}" srcOrd="1" destOrd="0" parTransId="{303D3BE3-5858-43AB-BF46-1D235A1F5AE9}" sibTransId="{9B6203BA-7122-471F-BDEA-B7499C78DCCF}"/>
    <dgm:cxn modelId="{96DA64E1-B711-4672-8970-059D9A1A7AE4}" srcId="{C0CDE3ED-5E6C-40DA-8FBD-26481ECD958E}" destId="{382F90AE-B063-4B69-A375-632EBA3AAAFF}" srcOrd="0" destOrd="0" parTransId="{EB71336B-0D06-4EB2-817D-144152FC51B6}" sibTransId="{33E3028D-751C-4BA4-891C-7B8CDBEEDDC6}"/>
    <dgm:cxn modelId="{F09818F2-538F-4B21-95CF-EF2848A8ACE9}" type="presOf" srcId="{BE5A2EF3-2466-4129-BC1C-0426E5A88078}" destId="{D1F49BC3-D6A6-4B8B-A76C-7A6879735EE1}" srcOrd="0" destOrd="0" presId="urn:microsoft.com/office/officeart/2018/2/layout/IconVerticalSolidList"/>
    <dgm:cxn modelId="{FC82BEF2-93EC-4449-81BF-00235F626283}" type="presOf" srcId="{C0CDE3ED-5E6C-40DA-8FBD-26481ECD958E}" destId="{669D84CB-11D1-4B2F-B067-6315F29F9DD4}" srcOrd="0" destOrd="0" presId="urn:microsoft.com/office/officeart/2018/2/layout/IconVerticalSolidList"/>
    <dgm:cxn modelId="{B94035F5-0C81-45CE-AC72-6D983196B030}" srcId="{40DCDF9F-CE9D-4A54-A95F-4B7B30E0C502}" destId="{BE5A2EF3-2466-4129-BC1C-0426E5A88078}" srcOrd="0" destOrd="0" parTransId="{7D88DABC-EF4E-42A1-92B3-3027316EFCDE}" sibTransId="{961AB249-89CA-4B9A-91AF-7A6CC3DE2473}"/>
    <dgm:cxn modelId="{D3438BE2-CDFE-4CAF-B321-98570F5166A8}" type="presParOf" srcId="{777BB819-651A-496D-A2F3-4881E761F252}" destId="{0A171869-DB31-423C-A684-126C441CEC01}" srcOrd="0" destOrd="0" presId="urn:microsoft.com/office/officeart/2018/2/layout/IconVerticalSolidList"/>
    <dgm:cxn modelId="{5A175D14-CFA9-48F2-B15E-6C6D5193D28F}" type="presParOf" srcId="{0A171869-DB31-423C-A684-126C441CEC01}" destId="{060283F3-70D5-4AF2-B7D6-8BAC3E8672B4}" srcOrd="0" destOrd="0" presId="urn:microsoft.com/office/officeart/2018/2/layout/IconVerticalSolidList"/>
    <dgm:cxn modelId="{78B7FE17-8CD0-4472-9246-89D1740E815E}" type="presParOf" srcId="{0A171869-DB31-423C-A684-126C441CEC01}" destId="{F104174A-756B-4C9D-AF0D-B4ED00E71C03}" srcOrd="1" destOrd="0" presId="urn:microsoft.com/office/officeart/2018/2/layout/IconVerticalSolidList"/>
    <dgm:cxn modelId="{94D0AE5E-B2C5-4AB4-A2C0-AD0190CDCC1A}" type="presParOf" srcId="{0A171869-DB31-423C-A684-126C441CEC01}" destId="{6A865356-C37B-47F4-8A74-61734C55D275}" srcOrd="2" destOrd="0" presId="urn:microsoft.com/office/officeart/2018/2/layout/IconVerticalSolidList"/>
    <dgm:cxn modelId="{65469125-94B7-4DA9-99AA-F4004EE887CF}" type="presParOf" srcId="{0A171869-DB31-423C-A684-126C441CEC01}" destId="{D1F49BC3-D6A6-4B8B-A76C-7A6879735EE1}" srcOrd="3" destOrd="0" presId="urn:microsoft.com/office/officeart/2018/2/layout/IconVerticalSolidList"/>
    <dgm:cxn modelId="{1F1DA8EE-B8E7-4CA4-BF29-B1092F3B6722}" type="presParOf" srcId="{0A171869-DB31-423C-A684-126C441CEC01}" destId="{1BE06759-9EB1-4855-B69D-7CC8F32AFEB8}" srcOrd="4" destOrd="0" presId="urn:microsoft.com/office/officeart/2018/2/layout/IconVerticalSolidList"/>
    <dgm:cxn modelId="{7EEC10EB-7299-4BFB-B7AB-788FD23ED850}" type="presParOf" srcId="{777BB819-651A-496D-A2F3-4881E761F252}" destId="{66F91A30-10A9-49DC-8E2D-EAE67BC9717A}" srcOrd="1" destOrd="0" presId="urn:microsoft.com/office/officeart/2018/2/layout/IconVerticalSolidList"/>
    <dgm:cxn modelId="{65CE76A7-CAA1-4507-A443-61A26CA209B5}" type="presParOf" srcId="{777BB819-651A-496D-A2F3-4881E761F252}" destId="{70CC4C07-D24C-4AD1-AF35-8D322DE4B818}" srcOrd="2" destOrd="0" presId="urn:microsoft.com/office/officeart/2018/2/layout/IconVerticalSolidList"/>
    <dgm:cxn modelId="{3A2980B0-6FEC-43FA-BB6E-C9B6639824A7}" type="presParOf" srcId="{70CC4C07-D24C-4AD1-AF35-8D322DE4B818}" destId="{1AD3DE63-9293-402D-8CC1-E27398CE31FF}" srcOrd="0" destOrd="0" presId="urn:microsoft.com/office/officeart/2018/2/layout/IconVerticalSolidList"/>
    <dgm:cxn modelId="{45DDEE11-BD63-4772-82FF-84FCEAFF7C90}" type="presParOf" srcId="{70CC4C07-D24C-4AD1-AF35-8D322DE4B818}" destId="{B245D6A0-AAFE-483E-818D-B585CDD594DD}" srcOrd="1" destOrd="0" presId="urn:microsoft.com/office/officeart/2018/2/layout/IconVerticalSolidList"/>
    <dgm:cxn modelId="{D14C0B34-F86E-448B-A330-0653DD986D83}" type="presParOf" srcId="{70CC4C07-D24C-4AD1-AF35-8D322DE4B818}" destId="{A771BABF-8A6A-4FDC-9129-56B31E9B2431}" srcOrd="2" destOrd="0" presId="urn:microsoft.com/office/officeart/2018/2/layout/IconVerticalSolidList"/>
    <dgm:cxn modelId="{F4144023-FFCF-467B-8664-771AC1BB440D}" type="presParOf" srcId="{70CC4C07-D24C-4AD1-AF35-8D322DE4B818}" destId="{8E5D5498-C859-4CF3-87D4-53310BD170C9}" srcOrd="3" destOrd="0" presId="urn:microsoft.com/office/officeart/2018/2/layout/IconVerticalSolidList"/>
    <dgm:cxn modelId="{49ACFA28-DB88-46BC-A331-6816FDABEE24}" type="presParOf" srcId="{70CC4C07-D24C-4AD1-AF35-8D322DE4B818}" destId="{1D7948A7-BC36-4F7F-B9B8-4A7180D2048E}" srcOrd="4" destOrd="0" presId="urn:microsoft.com/office/officeart/2018/2/layout/IconVerticalSolidList"/>
    <dgm:cxn modelId="{859EAA90-23A6-4067-9F0D-0D73A8681C82}" type="presParOf" srcId="{777BB819-651A-496D-A2F3-4881E761F252}" destId="{B3C2172F-5CAE-4D34-BCAA-0ACD3E56E156}" srcOrd="3" destOrd="0" presId="urn:microsoft.com/office/officeart/2018/2/layout/IconVerticalSolidList"/>
    <dgm:cxn modelId="{C83A2F16-B033-47E4-A7F1-C2118C0A31B3}" type="presParOf" srcId="{777BB819-651A-496D-A2F3-4881E761F252}" destId="{BC44BB64-9F37-4E99-BE01-7E3744CA7317}" srcOrd="4" destOrd="0" presId="urn:microsoft.com/office/officeart/2018/2/layout/IconVerticalSolidList"/>
    <dgm:cxn modelId="{A2CE0AC5-6477-4DEE-86DA-047909DCBE4E}" type="presParOf" srcId="{BC44BB64-9F37-4E99-BE01-7E3744CA7317}" destId="{6A8BD04D-2F25-4FE9-AABB-01BDA50EE523}" srcOrd="0" destOrd="0" presId="urn:microsoft.com/office/officeart/2018/2/layout/IconVerticalSolidList"/>
    <dgm:cxn modelId="{9ABEC66E-4285-46F8-ABBC-4482D87AD895}" type="presParOf" srcId="{BC44BB64-9F37-4E99-BE01-7E3744CA7317}" destId="{176DB8AD-BC6B-4F5E-95C1-7B12E3FD405B}" srcOrd="1" destOrd="0" presId="urn:microsoft.com/office/officeart/2018/2/layout/IconVerticalSolidList"/>
    <dgm:cxn modelId="{07DD9348-58BC-4500-96A8-739861B59667}" type="presParOf" srcId="{BC44BB64-9F37-4E99-BE01-7E3744CA7317}" destId="{2AF3E7DD-CDEF-4ECA-BEEF-B4867CB0A09E}" srcOrd="2" destOrd="0" presId="urn:microsoft.com/office/officeart/2018/2/layout/IconVerticalSolidList"/>
    <dgm:cxn modelId="{07E94D92-F0D0-4D3C-BEE9-115004E8FD11}" type="presParOf" srcId="{BC44BB64-9F37-4E99-BE01-7E3744CA7317}" destId="{669D84CB-11D1-4B2F-B067-6315F29F9DD4}" srcOrd="3" destOrd="0" presId="urn:microsoft.com/office/officeart/2018/2/layout/IconVerticalSolidList"/>
    <dgm:cxn modelId="{8CCC24CD-95C5-4948-9CA1-1570413FCBE9}" type="presParOf" srcId="{BC44BB64-9F37-4E99-BE01-7E3744CA7317}" destId="{DD2FF8ED-D7FE-4FF2-B744-DA0EA9EE35EB}" srcOrd="4" destOrd="0" presId="urn:microsoft.com/office/officeart/2018/2/layout/IconVerticalSolidList"/>
    <dgm:cxn modelId="{120BC522-F49A-4A58-BDA8-8C1533E35B54}" type="presParOf" srcId="{777BB819-651A-496D-A2F3-4881E761F252}" destId="{C6B40468-292A-4BD3-8AED-83ACBB06CEF8}" srcOrd="5" destOrd="0" presId="urn:microsoft.com/office/officeart/2018/2/layout/IconVerticalSolidList"/>
    <dgm:cxn modelId="{538F3EC6-723C-4558-83E1-5520FD89D311}" type="presParOf" srcId="{777BB819-651A-496D-A2F3-4881E761F252}" destId="{93E4EA60-EFF1-435F-9775-81A225F7B16B}" srcOrd="6" destOrd="0" presId="urn:microsoft.com/office/officeart/2018/2/layout/IconVerticalSolidList"/>
    <dgm:cxn modelId="{E317D234-F135-4C04-8C14-0543D218F7F9}" type="presParOf" srcId="{93E4EA60-EFF1-435F-9775-81A225F7B16B}" destId="{0506C246-F331-469E-A101-750D22CE1829}" srcOrd="0" destOrd="0" presId="urn:microsoft.com/office/officeart/2018/2/layout/IconVerticalSolidList"/>
    <dgm:cxn modelId="{B8721BC2-F636-487C-AD6A-BDC0B35DC401}" type="presParOf" srcId="{93E4EA60-EFF1-435F-9775-81A225F7B16B}" destId="{614B6923-D499-48F6-BC9E-73C2FFE43425}" srcOrd="1" destOrd="0" presId="urn:microsoft.com/office/officeart/2018/2/layout/IconVerticalSolidList"/>
    <dgm:cxn modelId="{7B19F914-141B-4144-8AB6-B068E5389F69}" type="presParOf" srcId="{93E4EA60-EFF1-435F-9775-81A225F7B16B}" destId="{FE86CB41-5930-495A-93CF-EF7D9B56F3A1}" srcOrd="2" destOrd="0" presId="urn:microsoft.com/office/officeart/2018/2/layout/IconVerticalSolidList"/>
    <dgm:cxn modelId="{F78AEFE9-6F32-4862-A171-553377CF3C52}" type="presParOf" srcId="{93E4EA60-EFF1-435F-9775-81A225F7B16B}" destId="{294B80F4-BB57-4137-B976-F665010405C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0283F3-70D5-4AF2-B7D6-8BAC3E8672B4}">
      <dsp:nvSpPr>
        <dsp:cNvPr id="0" name=""/>
        <dsp:cNvSpPr/>
      </dsp:nvSpPr>
      <dsp:spPr>
        <a:xfrm>
          <a:off x="0" y="1852"/>
          <a:ext cx="11041200" cy="93900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04174A-756B-4C9D-AF0D-B4ED00E71C03}">
      <dsp:nvSpPr>
        <dsp:cNvPr id="0" name=""/>
        <dsp:cNvSpPr/>
      </dsp:nvSpPr>
      <dsp:spPr>
        <a:xfrm>
          <a:off x="284050" y="213129"/>
          <a:ext cx="516455" cy="5164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F49BC3-D6A6-4B8B-A76C-7A6879735EE1}">
      <dsp:nvSpPr>
        <dsp:cNvPr id="0" name=""/>
        <dsp:cNvSpPr/>
      </dsp:nvSpPr>
      <dsp:spPr>
        <a:xfrm>
          <a:off x="1084555" y="1852"/>
          <a:ext cx="4968539" cy="939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78" tIns="99378" rIns="99378" bIns="99378" numCol="1" spcCol="1270" anchor="ctr" anchorCtr="0">
          <a:noAutofit/>
        </a:bodyPr>
        <a:lstStyle/>
        <a:p>
          <a:pPr marL="0" lvl="0" indent="0" algn="l" defTabSz="977900">
            <a:lnSpc>
              <a:spcPct val="90000"/>
            </a:lnSpc>
            <a:spcBef>
              <a:spcPct val="0"/>
            </a:spcBef>
            <a:spcAft>
              <a:spcPct val="35000"/>
            </a:spcAft>
            <a:buNone/>
          </a:pPr>
          <a:r>
            <a:rPr lang="nl-BE" sz="2200" kern="1200"/>
            <a:t>Layer selecteren</a:t>
          </a:r>
          <a:endParaRPr lang="en-US" sz="2200" kern="1200"/>
        </a:p>
      </dsp:txBody>
      <dsp:txXfrm>
        <a:off x="1084555" y="1852"/>
        <a:ext cx="4968539" cy="939009"/>
      </dsp:txXfrm>
    </dsp:sp>
    <dsp:sp modelId="{1BE06759-9EB1-4855-B69D-7CC8F32AFEB8}">
      <dsp:nvSpPr>
        <dsp:cNvPr id="0" name=""/>
        <dsp:cNvSpPr/>
      </dsp:nvSpPr>
      <dsp:spPr>
        <a:xfrm>
          <a:off x="6053095" y="1852"/>
          <a:ext cx="4988104" cy="939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78" tIns="99378" rIns="99378" bIns="99378" numCol="1" spcCol="1270" anchor="ctr" anchorCtr="0">
          <a:noAutofit/>
        </a:bodyPr>
        <a:lstStyle/>
        <a:p>
          <a:pPr marL="0" lvl="0" indent="0" algn="l" defTabSz="666750">
            <a:lnSpc>
              <a:spcPct val="90000"/>
            </a:lnSpc>
            <a:spcBef>
              <a:spcPct val="0"/>
            </a:spcBef>
            <a:spcAft>
              <a:spcPct val="35000"/>
            </a:spcAft>
            <a:buNone/>
          </a:pPr>
          <a:r>
            <a:rPr lang="nl-BE" sz="1500" kern="1200"/>
            <a:t>1x layer-knop</a:t>
          </a:r>
          <a:endParaRPr lang="en-US" sz="1500" kern="1200"/>
        </a:p>
        <a:p>
          <a:pPr marL="0" lvl="0" indent="0" algn="l" defTabSz="666750">
            <a:lnSpc>
              <a:spcPct val="90000"/>
            </a:lnSpc>
            <a:spcBef>
              <a:spcPct val="0"/>
            </a:spcBef>
            <a:spcAft>
              <a:spcPct val="35000"/>
            </a:spcAft>
            <a:buNone/>
          </a:pPr>
          <a:r>
            <a:rPr lang="nl-BE" sz="1500" kern="1200"/>
            <a:t>Layer: 1-4</a:t>
          </a:r>
          <a:endParaRPr lang="en-US" sz="1500" kern="1200"/>
        </a:p>
        <a:p>
          <a:pPr marL="0" lvl="0" indent="0" algn="l" defTabSz="666750">
            <a:lnSpc>
              <a:spcPct val="90000"/>
            </a:lnSpc>
            <a:spcBef>
              <a:spcPct val="0"/>
            </a:spcBef>
            <a:spcAft>
              <a:spcPct val="35000"/>
            </a:spcAft>
            <a:buNone/>
          </a:pPr>
          <a:r>
            <a:rPr lang="nl-BE" sz="1500" kern="1200"/>
            <a:t>1x layer-knop</a:t>
          </a:r>
          <a:endParaRPr lang="en-US" sz="1500" kern="1200"/>
        </a:p>
      </dsp:txBody>
      <dsp:txXfrm>
        <a:off x="6053095" y="1852"/>
        <a:ext cx="4988104" cy="939009"/>
      </dsp:txXfrm>
    </dsp:sp>
    <dsp:sp modelId="{1AD3DE63-9293-402D-8CC1-E27398CE31FF}">
      <dsp:nvSpPr>
        <dsp:cNvPr id="0" name=""/>
        <dsp:cNvSpPr/>
      </dsp:nvSpPr>
      <dsp:spPr>
        <a:xfrm>
          <a:off x="0" y="1175614"/>
          <a:ext cx="11041200" cy="93900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45D6A0-AAFE-483E-818D-B585CDD594DD}">
      <dsp:nvSpPr>
        <dsp:cNvPr id="0" name=""/>
        <dsp:cNvSpPr/>
      </dsp:nvSpPr>
      <dsp:spPr>
        <a:xfrm>
          <a:off x="284050" y="1386891"/>
          <a:ext cx="516455" cy="5164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5D5498-C859-4CF3-87D4-53310BD170C9}">
      <dsp:nvSpPr>
        <dsp:cNvPr id="0" name=""/>
        <dsp:cNvSpPr/>
      </dsp:nvSpPr>
      <dsp:spPr>
        <a:xfrm>
          <a:off x="1084555" y="1175614"/>
          <a:ext cx="4968539" cy="939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78" tIns="99378" rIns="99378" bIns="99378" numCol="1" spcCol="1270" anchor="ctr" anchorCtr="0">
          <a:noAutofit/>
        </a:bodyPr>
        <a:lstStyle/>
        <a:p>
          <a:pPr marL="0" lvl="0" indent="0" algn="l" defTabSz="977900">
            <a:lnSpc>
              <a:spcPct val="90000"/>
            </a:lnSpc>
            <a:spcBef>
              <a:spcPct val="0"/>
            </a:spcBef>
            <a:spcAft>
              <a:spcPct val="35000"/>
            </a:spcAft>
            <a:buNone/>
          </a:pPr>
          <a:r>
            <a:rPr lang="nl-BE" sz="2200" kern="1200"/>
            <a:t>Sound selecteren</a:t>
          </a:r>
          <a:endParaRPr lang="en-US" sz="2200" kern="1200"/>
        </a:p>
      </dsp:txBody>
      <dsp:txXfrm>
        <a:off x="1084555" y="1175614"/>
        <a:ext cx="4968539" cy="939009"/>
      </dsp:txXfrm>
    </dsp:sp>
    <dsp:sp modelId="{1D7948A7-BC36-4F7F-B9B8-4A7180D2048E}">
      <dsp:nvSpPr>
        <dsp:cNvPr id="0" name=""/>
        <dsp:cNvSpPr/>
      </dsp:nvSpPr>
      <dsp:spPr>
        <a:xfrm>
          <a:off x="6053095" y="1175614"/>
          <a:ext cx="4988104" cy="939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78" tIns="99378" rIns="99378" bIns="99378" numCol="1" spcCol="1270" anchor="ctr" anchorCtr="0">
          <a:noAutofit/>
        </a:bodyPr>
        <a:lstStyle/>
        <a:p>
          <a:pPr marL="0" lvl="0" indent="0" algn="l" defTabSz="666750">
            <a:lnSpc>
              <a:spcPct val="90000"/>
            </a:lnSpc>
            <a:spcBef>
              <a:spcPct val="0"/>
            </a:spcBef>
            <a:spcAft>
              <a:spcPct val="35000"/>
            </a:spcAft>
            <a:buNone/>
          </a:pPr>
          <a:r>
            <a:rPr lang="nl-BE" sz="1500" kern="1200"/>
            <a:t>Kies een geluidje</a:t>
          </a:r>
          <a:endParaRPr lang="en-US" sz="1500" kern="1200"/>
        </a:p>
      </dsp:txBody>
      <dsp:txXfrm>
        <a:off x="6053095" y="1175614"/>
        <a:ext cx="4988104" cy="939009"/>
      </dsp:txXfrm>
    </dsp:sp>
    <dsp:sp modelId="{6A8BD04D-2F25-4FE9-AABB-01BDA50EE523}">
      <dsp:nvSpPr>
        <dsp:cNvPr id="0" name=""/>
        <dsp:cNvSpPr/>
      </dsp:nvSpPr>
      <dsp:spPr>
        <a:xfrm>
          <a:off x="0" y="2349376"/>
          <a:ext cx="11041200" cy="93900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6DB8AD-BC6B-4F5E-95C1-7B12E3FD405B}">
      <dsp:nvSpPr>
        <dsp:cNvPr id="0" name=""/>
        <dsp:cNvSpPr/>
      </dsp:nvSpPr>
      <dsp:spPr>
        <a:xfrm>
          <a:off x="284050" y="2560653"/>
          <a:ext cx="516455" cy="5164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9D84CB-11D1-4B2F-B067-6315F29F9DD4}">
      <dsp:nvSpPr>
        <dsp:cNvPr id="0" name=""/>
        <dsp:cNvSpPr/>
      </dsp:nvSpPr>
      <dsp:spPr>
        <a:xfrm>
          <a:off x="1084555" y="2349376"/>
          <a:ext cx="4968539" cy="939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78" tIns="99378" rIns="99378" bIns="99378" numCol="1" spcCol="1270" anchor="ctr" anchorCtr="0">
          <a:noAutofit/>
        </a:bodyPr>
        <a:lstStyle/>
        <a:p>
          <a:pPr marL="0" lvl="0" indent="0" algn="l" defTabSz="977900">
            <a:lnSpc>
              <a:spcPct val="90000"/>
            </a:lnSpc>
            <a:spcBef>
              <a:spcPct val="0"/>
            </a:spcBef>
            <a:spcAft>
              <a:spcPct val="35000"/>
            </a:spcAft>
            <a:buNone/>
          </a:pPr>
          <a:r>
            <a:rPr lang="nl-BE" sz="2200" kern="1200"/>
            <a:t>Sequentie schrijven</a:t>
          </a:r>
          <a:endParaRPr lang="en-US" sz="2200" kern="1200"/>
        </a:p>
      </dsp:txBody>
      <dsp:txXfrm>
        <a:off x="1084555" y="2349376"/>
        <a:ext cx="4968539" cy="939009"/>
      </dsp:txXfrm>
    </dsp:sp>
    <dsp:sp modelId="{DD2FF8ED-D7FE-4FF2-B744-DA0EA9EE35EB}">
      <dsp:nvSpPr>
        <dsp:cNvPr id="0" name=""/>
        <dsp:cNvSpPr/>
      </dsp:nvSpPr>
      <dsp:spPr>
        <a:xfrm>
          <a:off x="6053095" y="2349376"/>
          <a:ext cx="4988104" cy="939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78" tIns="99378" rIns="99378" bIns="99378" numCol="1" spcCol="1270" anchor="ctr" anchorCtr="0">
          <a:noAutofit/>
        </a:bodyPr>
        <a:lstStyle/>
        <a:p>
          <a:pPr marL="0" lvl="0" indent="0" algn="l" defTabSz="666750">
            <a:lnSpc>
              <a:spcPct val="90000"/>
            </a:lnSpc>
            <a:spcBef>
              <a:spcPct val="0"/>
            </a:spcBef>
            <a:spcAft>
              <a:spcPct val="35000"/>
            </a:spcAft>
            <a:buNone/>
          </a:pPr>
          <a:r>
            <a:rPr lang="nl-BE" sz="1500" kern="1200"/>
            <a:t>1x write-knop</a:t>
          </a:r>
          <a:endParaRPr lang="en-US" sz="1500" kern="1200"/>
        </a:p>
        <a:p>
          <a:pPr marL="0" lvl="0" indent="0" algn="l" defTabSz="666750">
            <a:lnSpc>
              <a:spcPct val="90000"/>
            </a:lnSpc>
            <a:spcBef>
              <a:spcPct val="0"/>
            </a:spcBef>
            <a:spcAft>
              <a:spcPct val="35000"/>
            </a:spcAft>
            <a:buNone/>
          </a:pPr>
          <a:r>
            <a:rPr lang="nl-BE" sz="1500" kern="1200"/>
            <a:t>Stappen selecteren</a:t>
          </a:r>
          <a:endParaRPr lang="en-US" sz="1500" kern="1200"/>
        </a:p>
        <a:p>
          <a:pPr marL="0" lvl="0" indent="0" algn="l" defTabSz="666750">
            <a:lnSpc>
              <a:spcPct val="90000"/>
            </a:lnSpc>
            <a:spcBef>
              <a:spcPct val="0"/>
            </a:spcBef>
            <a:spcAft>
              <a:spcPct val="35000"/>
            </a:spcAft>
            <a:buNone/>
          </a:pPr>
          <a:r>
            <a:rPr lang="nl-BE" sz="1500" kern="1200"/>
            <a:t>1x write-knop</a:t>
          </a:r>
          <a:endParaRPr lang="en-US" sz="1500" kern="1200"/>
        </a:p>
      </dsp:txBody>
      <dsp:txXfrm>
        <a:off x="6053095" y="2349376"/>
        <a:ext cx="4988104" cy="939009"/>
      </dsp:txXfrm>
    </dsp:sp>
    <dsp:sp modelId="{0506C246-F331-469E-A101-750D22CE1829}">
      <dsp:nvSpPr>
        <dsp:cNvPr id="0" name=""/>
        <dsp:cNvSpPr/>
      </dsp:nvSpPr>
      <dsp:spPr>
        <a:xfrm>
          <a:off x="0" y="3523137"/>
          <a:ext cx="11041200" cy="93900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4B6923-D499-48F6-BC9E-73C2FFE43425}">
      <dsp:nvSpPr>
        <dsp:cNvPr id="0" name=""/>
        <dsp:cNvSpPr/>
      </dsp:nvSpPr>
      <dsp:spPr>
        <a:xfrm>
          <a:off x="284050" y="3734415"/>
          <a:ext cx="516455" cy="5164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4B80F4-BB57-4137-B976-F665010405CE}">
      <dsp:nvSpPr>
        <dsp:cNvPr id="0" name=""/>
        <dsp:cNvSpPr/>
      </dsp:nvSpPr>
      <dsp:spPr>
        <a:xfrm>
          <a:off x="1084555" y="3523137"/>
          <a:ext cx="9956644" cy="939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78" tIns="99378" rIns="99378" bIns="99378" numCol="1" spcCol="1270" anchor="ctr" anchorCtr="0">
          <a:noAutofit/>
        </a:bodyPr>
        <a:lstStyle/>
        <a:p>
          <a:pPr marL="0" lvl="0" indent="0" algn="l" defTabSz="977900">
            <a:lnSpc>
              <a:spcPct val="90000"/>
            </a:lnSpc>
            <a:spcBef>
              <a:spcPct val="0"/>
            </a:spcBef>
            <a:spcAft>
              <a:spcPct val="35000"/>
            </a:spcAft>
            <a:buNone/>
          </a:pPr>
          <a:r>
            <a:rPr lang="nl-BE" sz="2200" kern="1200"/>
            <a:t>Play! </a:t>
          </a:r>
          <a:endParaRPr lang="en-US" sz="2200" kern="1200"/>
        </a:p>
      </dsp:txBody>
      <dsp:txXfrm>
        <a:off x="1084555" y="3523137"/>
        <a:ext cx="9956644" cy="93900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591CCF-F6FD-734B-854A-5BC033593B1E}" type="datetimeFigureOut">
              <a:rPr lang="nl-NL" smtClean="0"/>
              <a:t>17-5-2025</a:t>
            </a:fld>
            <a:endParaRPr lang="nl-NL"/>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C66214-DB21-4647-B5DA-0D17CA592867}" type="datetimeFigureOut">
              <a:rPr lang="nl-NL" smtClean="0"/>
              <a:t>17-5-2025</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Matan</a:t>
            </a:r>
            <a:br>
              <a:rPr lang="nl-BE"/>
            </a:br>
            <a:r>
              <a:rPr lang="nl-BE"/>
              <a:t>Welkom op de voorstelling van onze Bachelor proef!</a:t>
            </a:r>
            <a:br>
              <a:rPr lang="nl-BE"/>
            </a:br>
            <a:r>
              <a:rPr lang="nl-BE"/>
              <a:t>Wij zijn </a:t>
            </a:r>
            <a:r>
              <a:rPr lang="nl-BE" err="1"/>
              <a:t>Josse</a:t>
            </a:r>
            <a:r>
              <a:rPr lang="nl-BE"/>
              <a:t>, Robin en Matan :D</a:t>
            </a:r>
          </a:p>
        </p:txBody>
      </p:sp>
      <p:sp>
        <p:nvSpPr>
          <p:cNvPr id="4" name="Slide Number Placeholder 3"/>
          <p:cNvSpPr>
            <a:spLocks noGrp="1"/>
          </p:cNvSpPr>
          <p:nvPr>
            <p:ph type="sldNum" sz="quarter" idx="5"/>
          </p:nvPr>
        </p:nvSpPr>
        <p:spPr/>
        <p:txBody>
          <a:bodyPr/>
          <a:lstStyle/>
          <a:p>
            <a:fld id="{8954E32A-327F-AF4B-8E1F-209FBF93D26D}" type="slidenum">
              <a:rPr lang="nl-NL" smtClean="0"/>
              <a:t>1</a:t>
            </a:fld>
            <a:endParaRPr lang="nl-NL"/>
          </a:p>
        </p:txBody>
      </p:sp>
    </p:spTree>
    <p:extLst>
      <p:ext uri="{BB962C8B-B14F-4D97-AF65-F5344CB8AC3E}">
        <p14:creationId xmlns:p14="http://schemas.microsoft.com/office/powerpoint/2010/main" val="3765822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Matan</a:t>
            </a:r>
          </a:p>
        </p:txBody>
      </p:sp>
      <p:sp>
        <p:nvSpPr>
          <p:cNvPr id="4" name="Slide Number Placeholder 3"/>
          <p:cNvSpPr>
            <a:spLocks noGrp="1"/>
          </p:cNvSpPr>
          <p:nvPr>
            <p:ph type="sldNum" sz="quarter" idx="5"/>
          </p:nvPr>
        </p:nvSpPr>
        <p:spPr/>
        <p:txBody>
          <a:bodyPr/>
          <a:lstStyle/>
          <a:p>
            <a:fld id="{8954E32A-327F-AF4B-8E1F-209FBF93D26D}" type="slidenum">
              <a:rPr lang="nl-NL" smtClean="0"/>
              <a:t>10</a:t>
            </a:fld>
            <a:endParaRPr lang="nl-NL"/>
          </a:p>
        </p:txBody>
      </p:sp>
    </p:spTree>
    <p:extLst>
      <p:ext uri="{BB962C8B-B14F-4D97-AF65-F5344CB8AC3E}">
        <p14:creationId xmlns:p14="http://schemas.microsoft.com/office/powerpoint/2010/main" val="1420833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Josse</a:t>
            </a:r>
          </a:p>
          <a:p>
            <a:r>
              <a:rPr lang="nl-BE"/>
              <a:t>Vooraleer ik kan uitleggen hoe onze drummachine geluidjes afspeelt ga ik eerst een klein beetje uitleg geven over de </a:t>
            </a:r>
            <a:r>
              <a:rPr lang="nl-BE" err="1"/>
              <a:t>pygame</a:t>
            </a:r>
            <a:r>
              <a:rPr lang="nl-BE"/>
              <a:t> </a:t>
            </a:r>
            <a:r>
              <a:rPr lang="nl-BE" err="1"/>
              <a:t>library</a:t>
            </a:r>
            <a:r>
              <a:rPr lang="nl-BE"/>
              <a:t>. Deze gebruiken we om geluiden real time af te spelen. De </a:t>
            </a:r>
            <a:r>
              <a:rPr lang="nl-BE" err="1"/>
              <a:t>pygamemixer</a:t>
            </a:r>
            <a:r>
              <a:rPr lang="nl-BE"/>
              <a:t> werkt met verschillende </a:t>
            </a:r>
            <a:r>
              <a:rPr lang="nl-BE" err="1"/>
              <a:t>channels</a:t>
            </a:r>
            <a:r>
              <a:rPr lang="nl-BE"/>
              <a:t>.  Als je de standaard </a:t>
            </a:r>
            <a:r>
              <a:rPr lang="nl-BE" err="1"/>
              <a:t>settings</a:t>
            </a:r>
            <a:r>
              <a:rPr lang="nl-BE"/>
              <a:t> gebruikt zal </a:t>
            </a:r>
            <a:r>
              <a:rPr lang="nl-BE" err="1"/>
              <a:t>pygame</a:t>
            </a:r>
            <a:r>
              <a:rPr lang="nl-BE"/>
              <a:t> zelf een </a:t>
            </a:r>
            <a:r>
              <a:rPr lang="nl-BE" err="1"/>
              <a:t>channel</a:t>
            </a:r>
            <a:r>
              <a:rPr lang="nl-BE"/>
              <a:t> toewijzen wanneer je .</a:t>
            </a:r>
            <a:r>
              <a:rPr lang="nl-BE" err="1"/>
              <a:t>play</a:t>
            </a:r>
            <a:r>
              <a:rPr lang="nl-BE"/>
              <a:t> oproept. Dit is geen ideale manier want als we geluiden snel achter elkaar afspelen kan dit voor een delay zorgen.  Daarom zorgen wij er tijdens de set-up voor dat elk uniek geluidje 3 aparte </a:t>
            </a:r>
            <a:r>
              <a:rPr lang="nl-BE" err="1"/>
              <a:t>channels</a:t>
            </a:r>
            <a:r>
              <a:rPr lang="nl-BE"/>
              <a:t> krijgt. </a:t>
            </a:r>
            <a:br>
              <a:rPr lang="nl-BE"/>
            </a:br>
            <a:br>
              <a:rPr lang="nl-BE"/>
            </a:br>
            <a:r>
              <a:rPr lang="nl-BE"/>
              <a:t>Hoe werkt nu onze </a:t>
            </a:r>
            <a:r>
              <a:rPr lang="nl-BE" err="1"/>
              <a:t>sequencer</a:t>
            </a:r>
            <a:r>
              <a:rPr lang="nl-BE"/>
              <a:t> ? </a:t>
            </a:r>
            <a:br>
              <a:rPr lang="nl-BE"/>
            </a:br>
            <a:r>
              <a:rPr lang="nl-BE"/>
              <a:t>Er zijn vier </a:t>
            </a:r>
            <a:r>
              <a:rPr lang="nl-BE" err="1"/>
              <a:t>layers</a:t>
            </a:r>
            <a:r>
              <a:rPr lang="nl-BE"/>
              <a:t> (deze worden bijgehouden in een array). Elke </a:t>
            </a:r>
            <a:r>
              <a:rPr lang="nl-BE" err="1"/>
              <a:t>layer</a:t>
            </a:r>
            <a:r>
              <a:rPr lang="nl-BE"/>
              <a:t> heeft een array van 16 steps op elk van deze steps zit een geluidje geprogrammeerd. In de </a:t>
            </a:r>
            <a:r>
              <a:rPr lang="nl-BE" err="1"/>
              <a:t>sequencer</a:t>
            </a:r>
            <a:r>
              <a:rPr lang="nl-BE"/>
              <a:t> thread wandelen we over deze array en spelen we elk geluidje op het juiste </a:t>
            </a:r>
            <a:r>
              <a:rPr lang="nl-BE" err="1"/>
              <a:t>channel</a:t>
            </a:r>
            <a:r>
              <a:rPr lang="nl-BE"/>
              <a:t> de delay tussen het afspelen van deze </a:t>
            </a:r>
            <a:r>
              <a:rPr lang="nl-BE" err="1"/>
              <a:t>channels</a:t>
            </a:r>
            <a:r>
              <a:rPr lang="nl-BE"/>
              <a:t> wordt bepaald door het bpm.  </a:t>
            </a:r>
            <a:r>
              <a:rPr lang="nl-BE">
                <a:sym typeface="Wingdings" panose="05000000000000000000" pitchFamily="2" charset="2"/>
              </a:rPr>
              <a:t> teken op bord arrays </a:t>
            </a:r>
          </a:p>
          <a:p>
            <a:endParaRPr lang="nl-BE">
              <a:sym typeface="Wingdings" panose="05000000000000000000" pitchFamily="2" charset="2"/>
            </a:endParaRPr>
          </a:p>
          <a:p>
            <a:r>
              <a:rPr lang="nl-BE">
                <a:sym typeface="Wingdings" panose="05000000000000000000" pitchFamily="2" charset="2"/>
              </a:rPr>
              <a:t>Om ervoor te zorgen dat de geluidjes zo goed mogelijk op real time snelheid afgespeeld worden hebben we de parameters van de </a:t>
            </a:r>
            <a:r>
              <a:rPr lang="nl-BE" err="1">
                <a:sym typeface="Wingdings" panose="05000000000000000000" pitchFamily="2" charset="2"/>
              </a:rPr>
              <a:t>pygame</a:t>
            </a:r>
            <a:r>
              <a:rPr lang="nl-BE">
                <a:sym typeface="Wingdings" panose="05000000000000000000" pitchFamily="2" charset="2"/>
              </a:rPr>
              <a:t> mixer  ingesteld op een zo laag mogelijke buffer. En een zo laag mogelijke sample frequentie </a:t>
            </a:r>
            <a:endParaRPr lang="nl-BE"/>
          </a:p>
          <a:p>
            <a:endParaRPr lang="nl-BE"/>
          </a:p>
          <a:p>
            <a:endParaRPr lang="nl-BE"/>
          </a:p>
        </p:txBody>
      </p:sp>
      <p:sp>
        <p:nvSpPr>
          <p:cNvPr id="4" name="Slide Number Placeholder 3"/>
          <p:cNvSpPr>
            <a:spLocks noGrp="1"/>
          </p:cNvSpPr>
          <p:nvPr>
            <p:ph type="sldNum" sz="quarter" idx="5"/>
          </p:nvPr>
        </p:nvSpPr>
        <p:spPr/>
        <p:txBody>
          <a:bodyPr/>
          <a:lstStyle/>
          <a:p>
            <a:fld id="{8954E32A-327F-AF4B-8E1F-209FBF93D26D}" type="slidenum">
              <a:rPr lang="nl-NL" smtClean="0"/>
              <a:t>11</a:t>
            </a:fld>
            <a:endParaRPr lang="nl-NL"/>
          </a:p>
        </p:txBody>
      </p:sp>
    </p:spTree>
    <p:extLst>
      <p:ext uri="{BB962C8B-B14F-4D97-AF65-F5344CB8AC3E}">
        <p14:creationId xmlns:p14="http://schemas.microsoft.com/office/powerpoint/2010/main" val="20176298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Robin</a:t>
            </a:r>
          </a:p>
          <a:p>
            <a:endParaRPr lang="nl-BE">
              <a:ea typeface="Calibri"/>
              <a:cs typeface="Calibri"/>
            </a:endParaRPr>
          </a:p>
          <a:p>
            <a:r>
              <a:rPr lang="nl-BE">
                <a:ea typeface="Calibri"/>
                <a:cs typeface="Calibri"/>
              </a:rPr>
              <a:t>Ik had het idee dat de led driver stroom ging leveren aan de </a:t>
            </a:r>
            <a:r>
              <a:rPr lang="nl-BE" err="1">
                <a:ea typeface="Calibri"/>
                <a:cs typeface="Calibri"/>
              </a:rPr>
              <a:t>leds</a:t>
            </a:r>
            <a:r>
              <a:rPr lang="nl-BE">
                <a:ea typeface="Calibri"/>
                <a:cs typeface="Calibri"/>
              </a:rPr>
              <a:t>, maar dit was niet het geval. De </a:t>
            </a:r>
            <a:r>
              <a:rPr lang="nl-BE" err="1">
                <a:ea typeface="Calibri"/>
                <a:cs typeface="Calibri"/>
              </a:rPr>
              <a:t>leds</a:t>
            </a:r>
            <a:r>
              <a:rPr lang="nl-BE">
                <a:ea typeface="Calibri"/>
                <a:cs typeface="Calibri"/>
              </a:rPr>
              <a:t> zijn hier dus verkeerd gepolariseerd. Eigenlijk moeten ze onderaan allemaal verbonden zijn met de voeding en dan trekt de driver deze </a:t>
            </a:r>
            <a:r>
              <a:rPr lang="nl-BE" err="1">
                <a:ea typeface="Calibri"/>
                <a:cs typeface="Calibri"/>
              </a:rPr>
              <a:t>leds</a:t>
            </a:r>
            <a:r>
              <a:rPr lang="nl-BE">
                <a:ea typeface="Calibri"/>
                <a:cs typeface="Calibri"/>
              </a:rPr>
              <a:t> laag. Dankzij de hulp van </a:t>
            </a:r>
            <a:r>
              <a:rPr lang="nl-BE" err="1">
                <a:ea typeface="Calibri"/>
                <a:cs typeface="Calibri"/>
              </a:rPr>
              <a:t>Mnr</a:t>
            </a:r>
            <a:r>
              <a:rPr lang="nl-BE">
                <a:ea typeface="Calibri"/>
                <a:cs typeface="Calibri"/>
              </a:rPr>
              <a:t> Pauwels hebben we het toch werkende gekregen door de </a:t>
            </a:r>
            <a:r>
              <a:rPr lang="nl-BE" err="1">
                <a:ea typeface="Calibri"/>
                <a:cs typeface="Calibri"/>
              </a:rPr>
              <a:t>vias</a:t>
            </a:r>
            <a:r>
              <a:rPr lang="nl-BE">
                <a:ea typeface="Calibri"/>
                <a:cs typeface="Calibri"/>
              </a:rPr>
              <a:t> in de pcb te doorboren en baantjes te trekken tussen alle </a:t>
            </a:r>
            <a:r>
              <a:rPr lang="nl-BE" err="1">
                <a:ea typeface="Calibri"/>
                <a:cs typeface="Calibri"/>
              </a:rPr>
              <a:t>leds</a:t>
            </a:r>
            <a:r>
              <a:rPr lang="nl-BE">
                <a:ea typeface="Calibri"/>
                <a:cs typeface="Calibri"/>
              </a:rPr>
              <a:t> en de voeding.</a:t>
            </a:r>
          </a:p>
        </p:txBody>
      </p:sp>
      <p:sp>
        <p:nvSpPr>
          <p:cNvPr id="4" name="Slide Number Placeholder 3"/>
          <p:cNvSpPr>
            <a:spLocks noGrp="1"/>
          </p:cNvSpPr>
          <p:nvPr>
            <p:ph type="sldNum" sz="quarter" idx="5"/>
          </p:nvPr>
        </p:nvSpPr>
        <p:spPr/>
        <p:txBody>
          <a:bodyPr/>
          <a:lstStyle/>
          <a:p>
            <a:fld id="{8954E32A-327F-AF4B-8E1F-209FBF93D26D}" type="slidenum">
              <a:rPr lang="nl-NL" smtClean="0"/>
              <a:t>12</a:t>
            </a:fld>
            <a:endParaRPr lang="nl-NL"/>
          </a:p>
        </p:txBody>
      </p:sp>
    </p:spTree>
    <p:extLst>
      <p:ext uri="{BB962C8B-B14F-4D97-AF65-F5344CB8AC3E}">
        <p14:creationId xmlns:p14="http://schemas.microsoft.com/office/powerpoint/2010/main" val="3018975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Matan</a:t>
            </a:r>
          </a:p>
          <a:p>
            <a:r>
              <a:rPr lang="nl-BE"/>
              <a:t>Microfoon -&gt; geen priority</a:t>
            </a:r>
          </a:p>
          <a:p>
            <a:r>
              <a:rPr lang="nl-BE" err="1"/>
              <a:t>LEDs</a:t>
            </a:r>
            <a:r>
              <a:rPr lang="nl-BE"/>
              <a:t> </a:t>
            </a:r>
            <a:r>
              <a:rPr lang="nl-BE" err="1"/>
              <a:t>sequence</a:t>
            </a:r>
            <a:r>
              <a:rPr lang="nl-BE"/>
              <a:t> -&gt; rare knoppen</a:t>
            </a:r>
          </a:p>
          <a:p>
            <a:endParaRPr lang="nl-BE"/>
          </a:p>
        </p:txBody>
      </p:sp>
      <p:sp>
        <p:nvSpPr>
          <p:cNvPr id="4" name="Slide Number Placeholder 3"/>
          <p:cNvSpPr>
            <a:spLocks noGrp="1"/>
          </p:cNvSpPr>
          <p:nvPr>
            <p:ph type="sldNum" sz="quarter" idx="5"/>
          </p:nvPr>
        </p:nvSpPr>
        <p:spPr/>
        <p:txBody>
          <a:bodyPr/>
          <a:lstStyle/>
          <a:p>
            <a:fld id="{8954E32A-327F-AF4B-8E1F-209FBF93D26D}" type="slidenum">
              <a:rPr lang="nl-NL" smtClean="0"/>
              <a:t>13</a:t>
            </a:fld>
            <a:endParaRPr lang="nl-NL"/>
          </a:p>
        </p:txBody>
      </p:sp>
    </p:spTree>
    <p:extLst>
      <p:ext uri="{BB962C8B-B14F-4D97-AF65-F5344CB8AC3E}">
        <p14:creationId xmlns:p14="http://schemas.microsoft.com/office/powerpoint/2010/main" val="251556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Josse</a:t>
            </a:r>
          </a:p>
        </p:txBody>
      </p:sp>
      <p:sp>
        <p:nvSpPr>
          <p:cNvPr id="4" name="Slide Number Placeholder 3"/>
          <p:cNvSpPr>
            <a:spLocks noGrp="1"/>
          </p:cNvSpPr>
          <p:nvPr>
            <p:ph type="sldNum" sz="quarter" idx="5"/>
          </p:nvPr>
        </p:nvSpPr>
        <p:spPr/>
        <p:txBody>
          <a:bodyPr/>
          <a:lstStyle/>
          <a:p>
            <a:fld id="{8954E32A-327F-AF4B-8E1F-209FBF93D26D}" type="slidenum">
              <a:rPr lang="nl-NL" smtClean="0"/>
              <a:t>14</a:t>
            </a:fld>
            <a:endParaRPr lang="nl-NL"/>
          </a:p>
        </p:txBody>
      </p:sp>
    </p:spTree>
    <p:extLst>
      <p:ext uri="{BB962C8B-B14F-4D97-AF65-F5344CB8AC3E}">
        <p14:creationId xmlns:p14="http://schemas.microsoft.com/office/powerpoint/2010/main" val="2184363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Matan</a:t>
            </a:r>
            <a:br>
              <a:rPr lang="nl-BE"/>
            </a:br>
            <a:r>
              <a:rPr lang="nl-BE"/>
              <a:t>Waarover gaan we het vandaag hebben? </a:t>
            </a:r>
            <a:br>
              <a:rPr lang="nl-BE"/>
            </a:br>
            <a:r>
              <a:rPr lang="nl-BE"/>
              <a:t>We Beginnen met uitleggen wat onze bachelor proef is. Wat is een drummachine? En wat waren de einddoelen van dit project.</a:t>
            </a:r>
            <a:br>
              <a:rPr lang="nl-BE"/>
            </a:br>
            <a:r>
              <a:rPr lang="nl-BE"/>
              <a:t>Dan springen we terug naar het begin van het semester en doorlopen we ons avontuur en hoe we tot ons eindproduct zijn gekomen.</a:t>
            </a:r>
          </a:p>
          <a:p>
            <a:r>
              <a:rPr lang="nl-BE"/>
              <a:t>Als voorlaatste spreken we nog even over de doelen die we niet gehaald hebben en waarom.</a:t>
            </a:r>
          </a:p>
          <a:p>
            <a:r>
              <a:rPr lang="nl-BE"/>
              <a:t>Om dan af te sluiten met een demo!</a:t>
            </a:r>
          </a:p>
        </p:txBody>
      </p:sp>
      <p:sp>
        <p:nvSpPr>
          <p:cNvPr id="4" name="Slide Number Placeholder 3"/>
          <p:cNvSpPr>
            <a:spLocks noGrp="1"/>
          </p:cNvSpPr>
          <p:nvPr>
            <p:ph type="sldNum" sz="quarter" idx="5"/>
          </p:nvPr>
        </p:nvSpPr>
        <p:spPr/>
        <p:txBody>
          <a:bodyPr/>
          <a:lstStyle/>
          <a:p>
            <a:fld id="{8954E32A-327F-AF4B-8E1F-209FBF93D26D}" type="slidenum">
              <a:rPr lang="nl-NL" smtClean="0"/>
              <a:t>2</a:t>
            </a:fld>
            <a:endParaRPr lang="nl-NL"/>
          </a:p>
        </p:txBody>
      </p:sp>
    </p:spTree>
    <p:extLst>
      <p:ext uri="{BB962C8B-B14F-4D97-AF65-F5344CB8AC3E}">
        <p14:creationId xmlns:p14="http://schemas.microsoft.com/office/powerpoint/2010/main" val="1630038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Een drummer </a:t>
            </a:r>
            <a:r>
              <a:rPr lang="en-US" err="1">
                <a:ea typeface="Calibri"/>
                <a:cs typeface="Calibri"/>
              </a:rPr>
              <a:t>weet</a:t>
            </a:r>
            <a:r>
              <a:rPr lang="en-US">
                <a:ea typeface="Calibri"/>
                <a:cs typeface="Calibri"/>
              </a:rPr>
              <a:t> wat </a:t>
            </a:r>
            <a:r>
              <a:rPr lang="en-US" err="1">
                <a:ea typeface="Calibri"/>
                <a:cs typeface="Calibri"/>
              </a:rPr>
              <a:t>hij</a:t>
            </a:r>
            <a:r>
              <a:rPr lang="en-US">
                <a:ea typeface="Calibri"/>
                <a:cs typeface="Calibri"/>
              </a:rPr>
              <a:t> </a:t>
            </a:r>
            <a:r>
              <a:rPr lang="en-US" err="1">
                <a:ea typeface="Calibri"/>
                <a:cs typeface="Calibri"/>
              </a:rPr>
              <a:t>moet</a:t>
            </a:r>
            <a:r>
              <a:rPr lang="en-US">
                <a:ea typeface="Calibri"/>
                <a:cs typeface="Calibri"/>
              </a:rPr>
              <a:t> </a:t>
            </a:r>
            <a:r>
              <a:rPr lang="en-US" err="1">
                <a:ea typeface="Calibri"/>
                <a:cs typeface="Calibri"/>
              </a:rPr>
              <a:t>spelen</a:t>
            </a:r>
            <a:r>
              <a:rPr lang="en-US">
                <a:ea typeface="Calibri"/>
                <a:cs typeface="Calibri"/>
              </a:rPr>
              <a:t> </a:t>
            </a:r>
            <a:r>
              <a:rPr lang="en-US" err="1">
                <a:ea typeface="Calibri"/>
                <a:cs typeface="Calibri"/>
              </a:rPr>
              <a:t>aan</a:t>
            </a:r>
            <a:r>
              <a:rPr lang="en-US">
                <a:ea typeface="Calibri"/>
                <a:cs typeface="Calibri"/>
              </a:rPr>
              <a:t> de hand van </a:t>
            </a:r>
            <a:r>
              <a:rPr lang="en-US" err="1">
                <a:ea typeface="Calibri"/>
                <a:cs typeface="Calibri"/>
              </a:rPr>
              <a:t>zijn</a:t>
            </a:r>
            <a:r>
              <a:rPr lang="en-US">
                <a:ea typeface="Calibri"/>
                <a:cs typeface="Calibri"/>
              </a:rPr>
              <a:t> </a:t>
            </a:r>
            <a:r>
              <a:rPr lang="en-US" err="1">
                <a:ea typeface="Calibri"/>
                <a:cs typeface="Calibri"/>
              </a:rPr>
              <a:t>partituur</a:t>
            </a:r>
            <a:r>
              <a:rPr lang="en-US">
                <a:ea typeface="Calibri"/>
                <a:cs typeface="Calibri"/>
              </a:rPr>
              <a:t>. Voor de </a:t>
            </a:r>
            <a:r>
              <a:rPr lang="en-US" err="1">
                <a:ea typeface="Calibri"/>
                <a:cs typeface="Calibri"/>
              </a:rPr>
              <a:t>mensen</a:t>
            </a:r>
            <a:r>
              <a:rPr lang="en-US">
                <a:ea typeface="Calibri"/>
                <a:cs typeface="Calibri"/>
              </a:rPr>
              <a:t> die </a:t>
            </a:r>
            <a:r>
              <a:rPr lang="en-US" err="1">
                <a:ea typeface="Calibri"/>
                <a:cs typeface="Calibri"/>
              </a:rPr>
              <a:t>nog</a:t>
            </a:r>
            <a:r>
              <a:rPr lang="en-US">
                <a:ea typeface="Calibri"/>
                <a:cs typeface="Calibri"/>
              </a:rPr>
              <a:t> nooit </a:t>
            </a:r>
            <a:r>
              <a:rPr lang="en-US" err="1">
                <a:ea typeface="Calibri"/>
                <a:cs typeface="Calibri"/>
              </a:rPr>
              <a:t>een</a:t>
            </a:r>
            <a:r>
              <a:rPr lang="en-US">
                <a:ea typeface="Calibri"/>
                <a:cs typeface="Calibri"/>
              </a:rPr>
              <a:t> </a:t>
            </a:r>
            <a:r>
              <a:rPr lang="en-US" err="1">
                <a:ea typeface="Calibri"/>
                <a:cs typeface="Calibri"/>
              </a:rPr>
              <a:t>partituur</a:t>
            </a:r>
            <a:r>
              <a:rPr lang="en-US">
                <a:ea typeface="Calibri"/>
                <a:cs typeface="Calibri"/>
              </a:rPr>
              <a:t> </a:t>
            </a:r>
            <a:r>
              <a:rPr lang="en-US" err="1">
                <a:ea typeface="Calibri"/>
                <a:cs typeface="Calibri"/>
              </a:rPr>
              <a:t>hebben</a:t>
            </a:r>
            <a:r>
              <a:rPr lang="en-US">
                <a:ea typeface="Calibri"/>
                <a:cs typeface="Calibri"/>
              </a:rPr>
              <a:t> </a:t>
            </a:r>
            <a:r>
              <a:rPr lang="en-US" err="1">
                <a:ea typeface="Calibri"/>
                <a:cs typeface="Calibri"/>
              </a:rPr>
              <a:t>gelezen</a:t>
            </a:r>
            <a:r>
              <a:rPr lang="en-US">
                <a:ea typeface="Calibri"/>
                <a:cs typeface="Calibri"/>
              </a:rPr>
              <a:t> </a:t>
            </a:r>
            <a:r>
              <a:rPr lang="en-US" err="1">
                <a:ea typeface="Calibri"/>
                <a:cs typeface="Calibri"/>
              </a:rPr>
              <a:t>zal</a:t>
            </a:r>
            <a:r>
              <a:rPr lang="en-US">
                <a:ea typeface="Calibri"/>
                <a:cs typeface="Calibri"/>
              </a:rPr>
              <a:t> </a:t>
            </a:r>
            <a:r>
              <a:rPr lang="en-US" err="1">
                <a:ea typeface="Calibri"/>
                <a:cs typeface="Calibri"/>
              </a:rPr>
              <a:t>ik</a:t>
            </a:r>
            <a:r>
              <a:rPr lang="en-US">
                <a:ea typeface="Calibri"/>
                <a:cs typeface="Calibri"/>
              </a:rPr>
              <a:t> </a:t>
            </a:r>
            <a:r>
              <a:rPr lang="en-US" err="1">
                <a:ea typeface="Calibri"/>
                <a:cs typeface="Calibri"/>
              </a:rPr>
              <a:t>deze</a:t>
            </a:r>
            <a:r>
              <a:rPr lang="en-US">
                <a:ea typeface="Calibri"/>
                <a:cs typeface="Calibri"/>
              </a:rPr>
              <a:t> </a:t>
            </a:r>
            <a:r>
              <a:rPr lang="en-US" err="1">
                <a:ea typeface="Calibri"/>
                <a:cs typeface="Calibri"/>
              </a:rPr>
              <a:t>kort</a:t>
            </a:r>
            <a:r>
              <a:rPr lang="en-US">
                <a:ea typeface="Calibri"/>
                <a:cs typeface="Calibri"/>
              </a:rPr>
              <a:t> even </a:t>
            </a:r>
            <a:r>
              <a:rPr lang="en-US" err="1">
                <a:ea typeface="Calibri"/>
                <a:cs typeface="Calibri"/>
              </a:rPr>
              <a:t>toelichten</a:t>
            </a:r>
            <a:r>
              <a:rPr lang="en-US">
                <a:ea typeface="Calibri"/>
                <a:cs typeface="Calibri"/>
              </a:rPr>
              <a:t>. Een </a:t>
            </a:r>
            <a:r>
              <a:rPr lang="en-US" err="1">
                <a:ea typeface="Calibri"/>
                <a:cs typeface="Calibri"/>
              </a:rPr>
              <a:t>partituur</a:t>
            </a:r>
            <a:r>
              <a:rPr lang="en-US">
                <a:ea typeface="Calibri"/>
                <a:cs typeface="Calibri"/>
              </a:rPr>
              <a:t> is </a:t>
            </a:r>
            <a:r>
              <a:rPr lang="en-US" err="1">
                <a:ea typeface="Calibri"/>
                <a:cs typeface="Calibri"/>
              </a:rPr>
              <a:t>eigenlijk</a:t>
            </a:r>
            <a:r>
              <a:rPr lang="en-US">
                <a:ea typeface="Calibri"/>
                <a:cs typeface="Calibri"/>
              </a:rPr>
              <a:t> </a:t>
            </a:r>
            <a:r>
              <a:rPr lang="en-US" err="1">
                <a:ea typeface="Calibri"/>
                <a:cs typeface="Calibri"/>
              </a:rPr>
              <a:t>een</a:t>
            </a:r>
            <a:r>
              <a:rPr lang="en-US">
                <a:ea typeface="Calibri"/>
                <a:cs typeface="Calibri"/>
              </a:rPr>
              <a:t> </a:t>
            </a:r>
            <a:r>
              <a:rPr lang="en-US" err="1">
                <a:ea typeface="Calibri"/>
                <a:cs typeface="Calibri"/>
              </a:rPr>
              <a:t>instructieset</a:t>
            </a:r>
            <a:r>
              <a:rPr lang="en-US">
                <a:ea typeface="Calibri"/>
                <a:cs typeface="Calibri"/>
              </a:rPr>
              <a:t> op </a:t>
            </a:r>
            <a:r>
              <a:rPr lang="en-US" err="1">
                <a:ea typeface="Calibri"/>
                <a:cs typeface="Calibri"/>
              </a:rPr>
              <a:t>een</a:t>
            </a:r>
            <a:r>
              <a:rPr lang="en-US">
                <a:ea typeface="Calibri"/>
                <a:cs typeface="Calibri"/>
              </a:rPr>
              <a:t> </a:t>
            </a:r>
            <a:r>
              <a:rPr lang="en-US" err="1">
                <a:ea typeface="Calibri"/>
                <a:cs typeface="Calibri"/>
              </a:rPr>
              <a:t>tijd</a:t>
            </a:r>
            <a:r>
              <a:rPr lang="en-US">
                <a:ea typeface="Calibri"/>
                <a:cs typeface="Calibri"/>
              </a:rPr>
              <a:t>-as. De </a:t>
            </a:r>
            <a:r>
              <a:rPr lang="en-US" err="1">
                <a:ea typeface="Calibri"/>
                <a:cs typeface="Calibri"/>
              </a:rPr>
              <a:t>partituur</a:t>
            </a:r>
            <a:r>
              <a:rPr lang="en-US">
                <a:ea typeface="Calibri"/>
                <a:cs typeface="Calibri"/>
              </a:rPr>
              <a:t> is </a:t>
            </a:r>
            <a:r>
              <a:rPr lang="en-US" err="1">
                <a:ea typeface="Calibri"/>
                <a:cs typeface="Calibri"/>
              </a:rPr>
              <a:t>opgedeeld</a:t>
            </a:r>
            <a:r>
              <a:rPr lang="en-US">
                <a:ea typeface="Calibri"/>
                <a:cs typeface="Calibri"/>
              </a:rPr>
              <a:t> in </a:t>
            </a:r>
            <a:r>
              <a:rPr lang="en-US" err="1">
                <a:ea typeface="Calibri"/>
                <a:cs typeface="Calibri"/>
              </a:rPr>
              <a:t>verschillende</a:t>
            </a:r>
            <a:r>
              <a:rPr lang="en-US">
                <a:ea typeface="Calibri"/>
                <a:cs typeface="Calibri"/>
              </a:rPr>
              <a:t> </a:t>
            </a:r>
            <a:r>
              <a:rPr lang="en-US" err="1">
                <a:ea typeface="Calibri"/>
                <a:cs typeface="Calibri"/>
              </a:rPr>
              <a:t>horizontale</a:t>
            </a:r>
            <a:r>
              <a:rPr lang="en-US">
                <a:ea typeface="Calibri"/>
                <a:cs typeface="Calibri"/>
              </a:rPr>
              <a:t> </a:t>
            </a:r>
            <a:r>
              <a:rPr lang="en-US" err="1">
                <a:ea typeface="Calibri"/>
                <a:cs typeface="Calibri"/>
              </a:rPr>
              <a:t>lijnen</a:t>
            </a:r>
            <a:r>
              <a:rPr lang="en-US">
                <a:ea typeface="Calibri"/>
                <a:cs typeface="Calibri"/>
              </a:rPr>
              <a:t> die de </a:t>
            </a:r>
            <a:r>
              <a:rPr lang="en-US" err="1">
                <a:ea typeface="Calibri"/>
                <a:cs typeface="Calibri"/>
              </a:rPr>
              <a:t>verschillende</a:t>
            </a:r>
            <a:r>
              <a:rPr lang="en-US">
                <a:ea typeface="Calibri"/>
                <a:cs typeface="Calibri"/>
              </a:rPr>
              <a:t> </a:t>
            </a:r>
            <a:r>
              <a:rPr lang="en-US" err="1">
                <a:ea typeface="Calibri"/>
                <a:cs typeface="Calibri"/>
              </a:rPr>
              <a:t>klanken</a:t>
            </a:r>
            <a:r>
              <a:rPr lang="en-US">
                <a:ea typeface="Calibri"/>
                <a:cs typeface="Calibri"/>
              </a:rPr>
              <a:t> </a:t>
            </a:r>
            <a:r>
              <a:rPr lang="en-US" err="1">
                <a:ea typeface="Calibri"/>
                <a:cs typeface="Calibri"/>
              </a:rPr>
              <a:t>onderscheid</a:t>
            </a:r>
            <a:r>
              <a:rPr lang="en-US">
                <a:ea typeface="Calibri"/>
                <a:cs typeface="Calibri"/>
              </a:rPr>
              <a:t>. De </a:t>
            </a:r>
            <a:r>
              <a:rPr lang="en-US" err="1">
                <a:ea typeface="Calibri"/>
                <a:cs typeface="Calibri"/>
              </a:rPr>
              <a:t>onderste</a:t>
            </a:r>
            <a:r>
              <a:rPr lang="en-US">
                <a:ea typeface="Calibri"/>
                <a:cs typeface="Calibri"/>
              </a:rPr>
              <a:t> </a:t>
            </a:r>
            <a:r>
              <a:rPr lang="en-US" err="1">
                <a:ea typeface="Calibri"/>
                <a:cs typeface="Calibri"/>
              </a:rPr>
              <a:t>noot</a:t>
            </a:r>
            <a:r>
              <a:rPr lang="en-US">
                <a:ea typeface="Calibri"/>
                <a:cs typeface="Calibri"/>
              </a:rPr>
              <a:t> </a:t>
            </a:r>
            <a:r>
              <a:rPr lang="en-US" err="1">
                <a:ea typeface="Calibri"/>
                <a:cs typeface="Calibri"/>
              </a:rPr>
              <a:t>hier</a:t>
            </a:r>
            <a:r>
              <a:rPr lang="en-US">
                <a:ea typeface="Calibri"/>
                <a:cs typeface="Calibri"/>
              </a:rPr>
              <a:t> is de "kick" van het </a:t>
            </a:r>
            <a:r>
              <a:rPr lang="en-US" err="1">
                <a:ea typeface="Calibri"/>
                <a:cs typeface="Calibri"/>
              </a:rPr>
              <a:t>drumstel</a:t>
            </a:r>
            <a:r>
              <a:rPr lang="en-US">
                <a:ea typeface="Calibri"/>
                <a:cs typeface="Calibri"/>
              </a:rPr>
              <a:t>, de </a:t>
            </a:r>
            <a:r>
              <a:rPr lang="en-US" err="1">
                <a:ea typeface="Calibri"/>
                <a:cs typeface="Calibri"/>
              </a:rPr>
              <a:t>grootste</a:t>
            </a:r>
            <a:r>
              <a:rPr lang="en-US">
                <a:ea typeface="Calibri"/>
                <a:cs typeface="Calibri"/>
              </a:rPr>
              <a:t> trommel </a:t>
            </a:r>
            <a:r>
              <a:rPr lang="en-US" err="1">
                <a:ea typeface="Calibri"/>
                <a:cs typeface="Calibri"/>
              </a:rPr>
              <a:t>onderaan</a:t>
            </a:r>
            <a:r>
              <a:rPr lang="en-US">
                <a:ea typeface="Calibri"/>
                <a:cs typeface="Calibri"/>
              </a:rPr>
              <a:t> het </a:t>
            </a:r>
            <a:r>
              <a:rPr lang="en-US" err="1">
                <a:ea typeface="Calibri"/>
                <a:cs typeface="Calibri"/>
              </a:rPr>
              <a:t>drumstel</a:t>
            </a:r>
            <a:r>
              <a:rPr lang="en-US">
                <a:ea typeface="Calibri"/>
                <a:cs typeface="Calibri"/>
              </a:rPr>
              <a:t>. Verder is de </a:t>
            </a:r>
            <a:r>
              <a:rPr lang="en-US" err="1">
                <a:ea typeface="Calibri"/>
                <a:cs typeface="Calibri"/>
              </a:rPr>
              <a:t>notenbalk</a:t>
            </a:r>
            <a:r>
              <a:rPr lang="en-US">
                <a:ea typeface="Calibri"/>
                <a:cs typeface="Calibri"/>
              </a:rPr>
              <a:t> </a:t>
            </a:r>
            <a:r>
              <a:rPr lang="en-US" err="1">
                <a:ea typeface="Calibri"/>
                <a:cs typeface="Calibri"/>
              </a:rPr>
              <a:t>opgedeeld</a:t>
            </a:r>
            <a:r>
              <a:rPr lang="en-US">
                <a:ea typeface="Calibri"/>
                <a:cs typeface="Calibri"/>
              </a:rPr>
              <a:t> in </a:t>
            </a:r>
            <a:r>
              <a:rPr lang="en-US" err="1">
                <a:ea typeface="Calibri"/>
                <a:cs typeface="Calibri"/>
              </a:rPr>
              <a:t>maten</a:t>
            </a:r>
            <a:r>
              <a:rPr lang="en-US">
                <a:ea typeface="Calibri"/>
                <a:cs typeface="Calibri"/>
              </a:rPr>
              <a:t>, </a:t>
            </a:r>
            <a:r>
              <a:rPr lang="en-US" err="1">
                <a:ea typeface="Calibri"/>
                <a:cs typeface="Calibri"/>
              </a:rPr>
              <a:t>en</a:t>
            </a:r>
            <a:r>
              <a:rPr lang="en-US">
                <a:ea typeface="Calibri"/>
                <a:cs typeface="Calibri"/>
              </a:rPr>
              <a:t> </a:t>
            </a:r>
            <a:r>
              <a:rPr lang="en-US" err="1">
                <a:ea typeface="Calibri"/>
                <a:cs typeface="Calibri"/>
              </a:rPr>
              <a:t>elke</a:t>
            </a:r>
            <a:r>
              <a:rPr lang="en-US">
                <a:ea typeface="Calibri"/>
                <a:cs typeface="Calibri"/>
              </a:rPr>
              <a:t> </a:t>
            </a:r>
            <a:r>
              <a:rPr lang="en-US" err="1">
                <a:ea typeface="Calibri"/>
                <a:cs typeface="Calibri"/>
              </a:rPr>
              <a:t>maat</a:t>
            </a:r>
            <a:r>
              <a:rPr lang="en-US">
                <a:ea typeface="Calibri"/>
                <a:cs typeface="Calibri"/>
              </a:rPr>
              <a:t> is </a:t>
            </a:r>
            <a:r>
              <a:rPr lang="en-US" err="1">
                <a:ea typeface="Calibri"/>
                <a:cs typeface="Calibri"/>
              </a:rPr>
              <a:t>opgedeeld</a:t>
            </a:r>
            <a:r>
              <a:rPr lang="en-US">
                <a:ea typeface="Calibri"/>
                <a:cs typeface="Calibri"/>
              </a:rPr>
              <a:t> in </a:t>
            </a:r>
            <a:r>
              <a:rPr lang="en-US" err="1">
                <a:ea typeface="Calibri"/>
                <a:cs typeface="Calibri"/>
              </a:rPr>
              <a:t>een</a:t>
            </a:r>
            <a:r>
              <a:rPr lang="en-US">
                <a:ea typeface="Calibri"/>
                <a:cs typeface="Calibri"/>
              </a:rPr>
              <a:t> </a:t>
            </a:r>
            <a:r>
              <a:rPr lang="en-US" err="1">
                <a:ea typeface="Calibri"/>
                <a:cs typeface="Calibri"/>
              </a:rPr>
              <a:t>aantal</a:t>
            </a:r>
            <a:r>
              <a:rPr lang="en-US">
                <a:ea typeface="Calibri"/>
                <a:cs typeface="Calibri"/>
              </a:rPr>
              <a:t> </a:t>
            </a:r>
            <a:r>
              <a:rPr lang="en-US" err="1">
                <a:ea typeface="Calibri"/>
                <a:cs typeface="Calibri"/>
              </a:rPr>
              <a:t>tellen</a:t>
            </a:r>
            <a:r>
              <a:rPr lang="en-US">
                <a:ea typeface="Calibri"/>
                <a:cs typeface="Calibri"/>
              </a:rPr>
              <a:t>. In </a:t>
            </a:r>
            <a:r>
              <a:rPr lang="en-US" err="1">
                <a:ea typeface="Calibri"/>
                <a:cs typeface="Calibri"/>
              </a:rPr>
              <a:t>dit</a:t>
            </a:r>
            <a:r>
              <a:rPr lang="en-US">
                <a:ea typeface="Calibri"/>
                <a:cs typeface="Calibri"/>
              </a:rPr>
              <a:t> </a:t>
            </a:r>
            <a:r>
              <a:rPr lang="en-US" err="1">
                <a:ea typeface="Calibri"/>
                <a:cs typeface="Calibri"/>
              </a:rPr>
              <a:t>geval</a:t>
            </a:r>
            <a:r>
              <a:rPr lang="en-US">
                <a:ea typeface="Calibri"/>
                <a:cs typeface="Calibri"/>
              </a:rPr>
              <a:t> is de </a:t>
            </a:r>
            <a:r>
              <a:rPr lang="en-US" err="1">
                <a:ea typeface="Calibri"/>
                <a:cs typeface="Calibri"/>
              </a:rPr>
              <a:t>maat</a:t>
            </a:r>
            <a:r>
              <a:rPr lang="en-US">
                <a:ea typeface="Calibri"/>
                <a:cs typeface="Calibri"/>
              </a:rPr>
              <a:t> </a:t>
            </a:r>
            <a:r>
              <a:rPr lang="en-US" err="1">
                <a:ea typeface="Calibri"/>
                <a:cs typeface="Calibri"/>
              </a:rPr>
              <a:t>opgedeeld</a:t>
            </a:r>
            <a:r>
              <a:rPr lang="en-US">
                <a:ea typeface="Calibri"/>
                <a:cs typeface="Calibri"/>
              </a:rPr>
              <a:t> in 4/4. De drummer </a:t>
            </a:r>
            <a:r>
              <a:rPr lang="en-US" err="1">
                <a:ea typeface="Calibri"/>
                <a:cs typeface="Calibri"/>
              </a:rPr>
              <a:t>weet</a:t>
            </a:r>
            <a:r>
              <a:rPr lang="en-US">
                <a:ea typeface="Calibri"/>
                <a:cs typeface="Calibri"/>
              </a:rPr>
              <a:t> </a:t>
            </a:r>
            <a:r>
              <a:rPr lang="en-US" err="1">
                <a:ea typeface="Calibri"/>
                <a:cs typeface="Calibri"/>
              </a:rPr>
              <a:t>dus</a:t>
            </a:r>
            <a:r>
              <a:rPr lang="en-US">
                <a:ea typeface="Calibri"/>
                <a:cs typeface="Calibri"/>
              </a:rPr>
              <a:t> </a:t>
            </a:r>
            <a:r>
              <a:rPr lang="en-US" err="1">
                <a:ea typeface="Calibri"/>
                <a:cs typeface="Calibri"/>
              </a:rPr>
              <a:t>dat</a:t>
            </a:r>
            <a:r>
              <a:rPr lang="en-US">
                <a:ea typeface="Calibri"/>
                <a:cs typeface="Calibri"/>
              </a:rPr>
              <a:t> </a:t>
            </a:r>
            <a:r>
              <a:rPr lang="en-US" err="1">
                <a:ea typeface="Calibri"/>
                <a:cs typeface="Calibri"/>
              </a:rPr>
              <a:t>hij</a:t>
            </a:r>
            <a:r>
              <a:rPr lang="en-US">
                <a:ea typeface="Calibri"/>
                <a:cs typeface="Calibri"/>
              </a:rPr>
              <a:t> op de </a:t>
            </a:r>
            <a:r>
              <a:rPr lang="en-US" err="1">
                <a:ea typeface="Calibri"/>
                <a:cs typeface="Calibri"/>
              </a:rPr>
              <a:t>eerste</a:t>
            </a:r>
            <a:r>
              <a:rPr lang="en-US">
                <a:ea typeface="Calibri"/>
                <a:cs typeface="Calibri"/>
              </a:rPr>
              <a:t> </a:t>
            </a:r>
            <a:r>
              <a:rPr lang="en-US" err="1">
                <a:ea typeface="Calibri"/>
                <a:cs typeface="Calibri"/>
              </a:rPr>
              <a:t>en</a:t>
            </a:r>
            <a:r>
              <a:rPr lang="en-US">
                <a:ea typeface="Calibri"/>
                <a:cs typeface="Calibri"/>
              </a:rPr>
              <a:t> </a:t>
            </a:r>
            <a:r>
              <a:rPr lang="en-US" err="1">
                <a:ea typeface="Calibri"/>
                <a:cs typeface="Calibri"/>
              </a:rPr>
              <a:t>derde</a:t>
            </a:r>
            <a:r>
              <a:rPr lang="en-US">
                <a:ea typeface="Calibri"/>
                <a:cs typeface="Calibri"/>
              </a:rPr>
              <a:t> </a:t>
            </a:r>
            <a:r>
              <a:rPr lang="en-US" err="1">
                <a:ea typeface="Calibri"/>
                <a:cs typeface="Calibri"/>
              </a:rPr>
              <a:t>tel</a:t>
            </a:r>
            <a:r>
              <a:rPr lang="en-US">
                <a:ea typeface="Calibri"/>
                <a:cs typeface="Calibri"/>
              </a:rPr>
              <a:t> van de </a:t>
            </a:r>
            <a:r>
              <a:rPr lang="en-US" err="1">
                <a:ea typeface="Calibri"/>
                <a:cs typeface="Calibri"/>
              </a:rPr>
              <a:t>maat</a:t>
            </a:r>
            <a:r>
              <a:rPr lang="en-US">
                <a:ea typeface="Calibri"/>
                <a:cs typeface="Calibri"/>
              </a:rPr>
              <a:t> de "kick" </a:t>
            </a:r>
            <a:r>
              <a:rPr lang="en-US" err="1">
                <a:ea typeface="Calibri"/>
                <a:cs typeface="Calibri"/>
              </a:rPr>
              <a:t>moet</a:t>
            </a:r>
            <a:r>
              <a:rPr lang="en-US">
                <a:ea typeface="Calibri"/>
                <a:cs typeface="Calibri"/>
              </a:rPr>
              <a:t> </a:t>
            </a:r>
            <a:r>
              <a:rPr lang="en-US" err="1">
                <a:ea typeface="Calibri"/>
                <a:cs typeface="Calibri"/>
              </a:rPr>
              <a:t>spelen</a:t>
            </a:r>
            <a:r>
              <a:rPr lang="en-US">
                <a:ea typeface="Calibri"/>
                <a:cs typeface="Calibri"/>
              </a:rPr>
              <a:t>, op de </a:t>
            </a:r>
            <a:r>
              <a:rPr lang="en-US" err="1">
                <a:ea typeface="Calibri"/>
                <a:cs typeface="Calibri"/>
              </a:rPr>
              <a:t>tweede</a:t>
            </a:r>
            <a:r>
              <a:rPr lang="en-US">
                <a:ea typeface="Calibri"/>
                <a:cs typeface="Calibri"/>
              </a:rPr>
              <a:t> </a:t>
            </a:r>
            <a:r>
              <a:rPr lang="en-US" err="1">
                <a:ea typeface="Calibri"/>
                <a:cs typeface="Calibri"/>
              </a:rPr>
              <a:t>en</a:t>
            </a:r>
            <a:r>
              <a:rPr lang="en-US">
                <a:ea typeface="Calibri"/>
                <a:cs typeface="Calibri"/>
              </a:rPr>
              <a:t> </a:t>
            </a:r>
            <a:r>
              <a:rPr lang="en-US" err="1">
                <a:ea typeface="Calibri"/>
                <a:cs typeface="Calibri"/>
              </a:rPr>
              <a:t>vierde</a:t>
            </a:r>
            <a:r>
              <a:rPr lang="en-US">
                <a:ea typeface="Calibri"/>
                <a:cs typeface="Calibri"/>
              </a:rPr>
              <a:t> de "snare" </a:t>
            </a:r>
            <a:r>
              <a:rPr lang="en-US" err="1">
                <a:ea typeface="Calibri"/>
                <a:cs typeface="Calibri"/>
              </a:rPr>
              <a:t>en</a:t>
            </a:r>
            <a:r>
              <a:rPr lang="en-US">
                <a:ea typeface="Calibri"/>
                <a:cs typeface="Calibri"/>
              </a:rPr>
              <a:t> op alle </a:t>
            </a:r>
            <a:r>
              <a:rPr lang="en-US" err="1">
                <a:ea typeface="Calibri"/>
                <a:cs typeface="Calibri"/>
              </a:rPr>
              <a:t>achstes</a:t>
            </a:r>
            <a:r>
              <a:rPr lang="en-US">
                <a:ea typeface="Calibri"/>
                <a:cs typeface="Calibri"/>
              </a:rPr>
              <a:t> </a:t>
            </a:r>
            <a:r>
              <a:rPr lang="en-US" err="1">
                <a:ea typeface="Calibri"/>
                <a:cs typeface="Calibri"/>
              </a:rPr>
              <a:t>een</a:t>
            </a:r>
            <a:r>
              <a:rPr lang="en-US">
                <a:ea typeface="Calibri"/>
                <a:cs typeface="Calibri"/>
              </a:rPr>
              <a:t> </a:t>
            </a:r>
            <a:r>
              <a:rPr lang="en-US" err="1">
                <a:ea typeface="Calibri"/>
                <a:cs typeface="Calibri"/>
              </a:rPr>
              <a:t>hihat</a:t>
            </a:r>
            <a:r>
              <a:rPr lang="en-US">
                <a:ea typeface="Calibri"/>
                <a:cs typeface="Calibri"/>
              </a:rPr>
              <a:t>. Een </a:t>
            </a:r>
            <a:r>
              <a:rPr lang="en-US" err="1">
                <a:ea typeface="Calibri"/>
                <a:cs typeface="Calibri"/>
              </a:rPr>
              <a:t>drummachine</a:t>
            </a:r>
            <a:r>
              <a:rPr lang="en-US">
                <a:ea typeface="Calibri"/>
                <a:cs typeface="Calibri"/>
              </a:rPr>
              <a:t> </a:t>
            </a:r>
            <a:r>
              <a:rPr lang="en-US" err="1">
                <a:ea typeface="Calibri"/>
                <a:cs typeface="Calibri"/>
              </a:rPr>
              <a:t>doet</a:t>
            </a:r>
            <a:r>
              <a:rPr lang="en-US">
                <a:ea typeface="Calibri"/>
                <a:cs typeface="Calibri"/>
              </a:rPr>
              <a:t> </a:t>
            </a:r>
            <a:r>
              <a:rPr lang="en-US" err="1">
                <a:ea typeface="Calibri"/>
                <a:cs typeface="Calibri"/>
              </a:rPr>
              <a:t>juist</a:t>
            </a:r>
            <a:r>
              <a:rPr lang="en-US">
                <a:ea typeface="Calibri"/>
                <a:cs typeface="Calibri"/>
              </a:rPr>
              <a:t> </a:t>
            </a:r>
            <a:r>
              <a:rPr lang="en-US" err="1">
                <a:ea typeface="Calibri"/>
                <a:cs typeface="Calibri"/>
              </a:rPr>
              <a:t>hetzelfde</a:t>
            </a:r>
            <a:r>
              <a:rPr lang="en-US">
                <a:ea typeface="Calibri"/>
                <a:cs typeface="Calibri"/>
              </a:rPr>
              <a:t> </a:t>
            </a:r>
            <a:r>
              <a:rPr lang="en-US" err="1">
                <a:ea typeface="Calibri"/>
                <a:cs typeface="Calibri"/>
              </a:rPr>
              <a:t>als</a:t>
            </a:r>
            <a:r>
              <a:rPr lang="en-US">
                <a:ea typeface="Calibri"/>
                <a:cs typeface="Calibri"/>
              </a:rPr>
              <a:t> wat de drummer </a:t>
            </a:r>
            <a:r>
              <a:rPr lang="en-US" err="1">
                <a:ea typeface="Calibri"/>
                <a:cs typeface="Calibri"/>
              </a:rPr>
              <a:t>doet</a:t>
            </a:r>
            <a:r>
              <a:rPr lang="en-US">
                <a:ea typeface="Calibri"/>
                <a:cs typeface="Calibri"/>
              </a:rPr>
              <a:t>. Het </a:t>
            </a:r>
            <a:r>
              <a:rPr lang="en-US" err="1">
                <a:ea typeface="Calibri"/>
                <a:cs typeface="Calibri"/>
              </a:rPr>
              <a:t>heeft</a:t>
            </a:r>
            <a:r>
              <a:rPr lang="en-US">
                <a:ea typeface="Calibri"/>
                <a:cs typeface="Calibri"/>
              </a:rPr>
              <a:t> </a:t>
            </a:r>
            <a:r>
              <a:rPr lang="en-US" err="1">
                <a:ea typeface="Calibri"/>
                <a:cs typeface="Calibri"/>
              </a:rPr>
              <a:t>een</a:t>
            </a:r>
            <a:r>
              <a:rPr lang="en-US">
                <a:ea typeface="Calibri"/>
                <a:cs typeface="Calibri"/>
              </a:rPr>
              <a:t> </a:t>
            </a:r>
            <a:r>
              <a:rPr lang="en-US" err="1">
                <a:ea typeface="Calibri"/>
                <a:cs typeface="Calibri"/>
              </a:rPr>
              <a:t>notenbalk</a:t>
            </a:r>
            <a:r>
              <a:rPr lang="en-US">
                <a:ea typeface="Calibri"/>
                <a:cs typeface="Calibri"/>
              </a:rPr>
              <a:t> die </a:t>
            </a:r>
            <a:r>
              <a:rPr lang="en-US" err="1">
                <a:ea typeface="Calibri"/>
                <a:cs typeface="Calibri"/>
              </a:rPr>
              <a:t>opgedeeld</a:t>
            </a:r>
            <a:r>
              <a:rPr lang="en-US">
                <a:ea typeface="Calibri"/>
                <a:cs typeface="Calibri"/>
              </a:rPr>
              <a:t> is in </a:t>
            </a:r>
            <a:r>
              <a:rPr lang="en-US" err="1">
                <a:ea typeface="Calibri"/>
                <a:cs typeface="Calibri"/>
              </a:rPr>
              <a:t>maten</a:t>
            </a:r>
            <a:r>
              <a:rPr lang="en-US">
                <a:ea typeface="Calibri"/>
                <a:cs typeface="Calibri"/>
              </a:rPr>
              <a:t> </a:t>
            </a:r>
            <a:r>
              <a:rPr lang="en-US" err="1">
                <a:ea typeface="Calibri"/>
                <a:cs typeface="Calibri"/>
              </a:rPr>
              <a:t>en</a:t>
            </a:r>
            <a:r>
              <a:rPr lang="en-US">
                <a:ea typeface="Calibri"/>
                <a:cs typeface="Calibri"/>
              </a:rPr>
              <a:t> </a:t>
            </a:r>
            <a:r>
              <a:rPr lang="en-US" err="1">
                <a:ea typeface="Calibri"/>
                <a:cs typeface="Calibri"/>
              </a:rPr>
              <a:t>tellen</a:t>
            </a:r>
            <a:r>
              <a:rPr lang="en-US">
                <a:ea typeface="Calibri"/>
                <a:cs typeface="Calibri"/>
              </a:rPr>
              <a:t>. De </a:t>
            </a:r>
            <a:r>
              <a:rPr lang="en-US" err="1">
                <a:ea typeface="Calibri"/>
                <a:cs typeface="Calibri"/>
              </a:rPr>
              <a:t>persoon</a:t>
            </a:r>
            <a:r>
              <a:rPr lang="en-US">
                <a:ea typeface="Calibri"/>
                <a:cs typeface="Calibri"/>
              </a:rPr>
              <a:t> die de </a:t>
            </a:r>
            <a:r>
              <a:rPr lang="en-US" err="1">
                <a:ea typeface="Calibri"/>
                <a:cs typeface="Calibri"/>
              </a:rPr>
              <a:t>drummachine</a:t>
            </a:r>
            <a:r>
              <a:rPr lang="en-US">
                <a:ea typeface="Calibri"/>
                <a:cs typeface="Calibri"/>
              </a:rPr>
              <a:t> </a:t>
            </a:r>
            <a:r>
              <a:rPr lang="en-US" err="1">
                <a:ea typeface="Calibri"/>
                <a:cs typeface="Calibri"/>
              </a:rPr>
              <a:t>programeert</a:t>
            </a:r>
            <a:r>
              <a:rPr lang="en-US">
                <a:ea typeface="Calibri"/>
                <a:cs typeface="Calibri"/>
              </a:rPr>
              <a:t> op </a:t>
            </a:r>
            <a:r>
              <a:rPr lang="en-US" err="1">
                <a:ea typeface="Calibri"/>
                <a:cs typeface="Calibri"/>
              </a:rPr>
              <a:t>welke</a:t>
            </a:r>
            <a:r>
              <a:rPr lang="en-US">
                <a:ea typeface="Calibri"/>
                <a:cs typeface="Calibri"/>
              </a:rPr>
              <a:t> </a:t>
            </a:r>
            <a:r>
              <a:rPr lang="en-US" err="1">
                <a:ea typeface="Calibri"/>
                <a:cs typeface="Calibri"/>
              </a:rPr>
              <a:t>tellen</a:t>
            </a:r>
            <a:r>
              <a:rPr lang="en-US">
                <a:ea typeface="Calibri"/>
                <a:cs typeface="Calibri"/>
              </a:rPr>
              <a:t> de </a:t>
            </a:r>
            <a:r>
              <a:rPr lang="en-US" err="1">
                <a:ea typeface="Calibri"/>
                <a:cs typeface="Calibri"/>
              </a:rPr>
              <a:t>drummachine</a:t>
            </a:r>
            <a:r>
              <a:rPr lang="en-US">
                <a:ea typeface="Calibri"/>
                <a:cs typeface="Calibri"/>
              </a:rPr>
              <a:t> </a:t>
            </a:r>
            <a:r>
              <a:rPr lang="en-US" err="1">
                <a:ea typeface="Calibri"/>
                <a:cs typeface="Calibri"/>
              </a:rPr>
              <a:t>een</a:t>
            </a:r>
            <a:r>
              <a:rPr lang="en-US">
                <a:ea typeface="Calibri"/>
                <a:cs typeface="Calibri"/>
              </a:rPr>
              <a:t> </a:t>
            </a:r>
            <a:r>
              <a:rPr lang="en-US" err="1">
                <a:ea typeface="Calibri"/>
                <a:cs typeface="Calibri"/>
              </a:rPr>
              <a:t>bepaald</a:t>
            </a:r>
            <a:r>
              <a:rPr lang="en-US">
                <a:ea typeface="Calibri"/>
                <a:cs typeface="Calibri"/>
              </a:rPr>
              <a:t> </a:t>
            </a:r>
            <a:r>
              <a:rPr lang="en-US" err="1">
                <a:ea typeface="Calibri"/>
                <a:cs typeface="Calibri"/>
              </a:rPr>
              <a:t>geluid</a:t>
            </a:r>
            <a:r>
              <a:rPr lang="en-US">
                <a:ea typeface="Calibri"/>
                <a:cs typeface="Calibri"/>
              </a:rPr>
              <a:t> </a:t>
            </a:r>
            <a:r>
              <a:rPr lang="en-US" err="1">
                <a:ea typeface="Calibri"/>
                <a:cs typeface="Calibri"/>
              </a:rPr>
              <a:t>moet</a:t>
            </a:r>
            <a:r>
              <a:rPr lang="en-US">
                <a:ea typeface="Calibri"/>
                <a:cs typeface="Calibri"/>
              </a:rPr>
              <a:t> </a:t>
            </a:r>
            <a:r>
              <a:rPr lang="en-US" err="1">
                <a:ea typeface="Calibri"/>
                <a:cs typeface="Calibri"/>
              </a:rPr>
              <a:t>afspelen</a:t>
            </a:r>
            <a:r>
              <a:rPr lang="en-US">
                <a:ea typeface="Calibri"/>
                <a:cs typeface="Calibri"/>
              </a:rPr>
              <a:t>. </a:t>
            </a:r>
            <a:r>
              <a:rPr lang="en-US" err="1">
                <a:ea typeface="Calibri"/>
                <a:cs typeface="Calibri"/>
              </a:rPr>
              <a:t>Dit</a:t>
            </a:r>
            <a:r>
              <a:rPr lang="en-US">
                <a:ea typeface="Calibri"/>
                <a:cs typeface="Calibri"/>
              </a:rPr>
              <a:t> is </a:t>
            </a:r>
            <a:r>
              <a:rPr lang="en-US" err="1">
                <a:ea typeface="Calibri"/>
                <a:cs typeface="Calibri"/>
              </a:rPr>
              <a:t>juist</a:t>
            </a:r>
            <a:r>
              <a:rPr lang="en-US">
                <a:ea typeface="Calibri"/>
                <a:cs typeface="Calibri"/>
              </a:rPr>
              <a:t> </a:t>
            </a:r>
            <a:r>
              <a:rPr lang="en-US" err="1">
                <a:ea typeface="Calibri"/>
                <a:cs typeface="Calibri"/>
              </a:rPr>
              <a:t>hetzelfde</a:t>
            </a:r>
            <a:r>
              <a:rPr lang="en-US">
                <a:ea typeface="Calibri"/>
                <a:cs typeface="Calibri"/>
              </a:rPr>
              <a:t> </a:t>
            </a:r>
            <a:r>
              <a:rPr lang="en-US" err="1">
                <a:ea typeface="Calibri"/>
                <a:cs typeface="Calibri"/>
              </a:rPr>
              <a:t>als</a:t>
            </a:r>
            <a:r>
              <a:rPr lang="en-US">
                <a:ea typeface="Calibri"/>
                <a:cs typeface="Calibri"/>
              </a:rPr>
              <a:t> wat de </a:t>
            </a:r>
            <a:r>
              <a:rPr lang="en-US" err="1">
                <a:ea typeface="Calibri"/>
                <a:cs typeface="Calibri"/>
              </a:rPr>
              <a:t>componist</a:t>
            </a:r>
            <a:r>
              <a:rPr lang="en-US">
                <a:ea typeface="Calibri"/>
                <a:cs typeface="Calibri"/>
              </a:rPr>
              <a:t> </a:t>
            </a:r>
            <a:r>
              <a:rPr lang="en-US" err="1">
                <a:ea typeface="Calibri"/>
                <a:cs typeface="Calibri"/>
              </a:rPr>
              <a:t>doet</a:t>
            </a:r>
            <a:r>
              <a:rPr lang="en-US">
                <a:ea typeface="Calibri"/>
                <a:cs typeface="Calibri"/>
              </a:rPr>
              <a:t>. De </a:t>
            </a:r>
            <a:r>
              <a:rPr lang="en-US" err="1">
                <a:ea typeface="Calibri"/>
                <a:cs typeface="Calibri"/>
              </a:rPr>
              <a:t>reden</a:t>
            </a:r>
            <a:r>
              <a:rPr lang="en-US">
                <a:ea typeface="Calibri"/>
                <a:cs typeface="Calibri"/>
              </a:rPr>
              <a:t> </a:t>
            </a:r>
            <a:r>
              <a:rPr lang="en-US" err="1">
                <a:ea typeface="Calibri"/>
                <a:cs typeface="Calibri"/>
              </a:rPr>
              <a:t>dat</a:t>
            </a:r>
            <a:r>
              <a:rPr lang="en-US">
                <a:ea typeface="Calibri"/>
                <a:cs typeface="Calibri"/>
              </a:rPr>
              <a:t> </a:t>
            </a:r>
            <a:r>
              <a:rPr lang="en-US" err="1">
                <a:ea typeface="Calibri"/>
                <a:cs typeface="Calibri"/>
              </a:rPr>
              <a:t>een</a:t>
            </a:r>
            <a:r>
              <a:rPr lang="en-US">
                <a:ea typeface="Calibri"/>
                <a:cs typeface="Calibri"/>
              </a:rPr>
              <a:t> </a:t>
            </a:r>
            <a:r>
              <a:rPr lang="en-US" err="1">
                <a:ea typeface="Calibri"/>
                <a:cs typeface="Calibri"/>
              </a:rPr>
              <a:t>drummachine</a:t>
            </a:r>
            <a:r>
              <a:rPr lang="en-US">
                <a:ea typeface="Calibri"/>
                <a:cs typeface="Calibri"/>
              </a:rPr>
              <a:t> zo </a:t>
            </a:r>
            <a:r>
              <a:rPr lang="en-US" err="1">
                <a:ea typeface="Calibri"/>
                <a:cs typeface="Calibri"/>
              </a:rPr>
              <a:t>populair</a:t>
            </a:r>
            <a:r>
              <a:rPr lang="en-US">
                <a:ea typeface="Calibri"/>
                <a:cs typeface="Calibri"/>
              </a:rPr>
              <a:t> is </a:t>
            </a:r>
            <a:r>
              <a:rPr lang="en-US" err="1">
                <a:ea typeface="Calibri"/>
                <a:cs typeface="Calibri"/>
              </a:rPr>
              <a:t>geworden</a:t>
            </a:r>
            <a:r>
              <a:rPr lang="en-US">
                <a:ea typeface="Calibri"/>
                <a:cs typeface="Calibri"/>
              </a:rPr>
              <a:t> is </a:t>
            </a:r>
            <a:r>
              <a:rPr lang="en-US" err="1">
                <a:ea typeface="Calibri"/>
                <a:cs typeface="Calibri"/>
              </a:rPr>
              <a:t>omdat</a:t>
            </a:r>
            <a:r>
              <a:rPr lang="en-US">
                <a:ea typeface="Calibri"/>
                <a:cs typeface="Calibri"/>
              </a:rPr>
              <a:t> </a:t>
            </a:r>
            <a:r>
              <a:rPr lang="en-US" err="1">
                <a:ea typeface="Calibri"/>
                <a:cs typeface="Calibri"/>
              </a:rPr>
              <a:t>mensen</a:t>
            </a:r>
            <a:r>
              <a:rPr lang="en-US">
                <a:ea typeface="Calibri"/>
                <a:cs typeface="Calibri"/>
              </a:rPr>
              <a:t> </a:t>
            </a:r>
            <a:r>
              <a:rPr lang="en-US" err="1">
                <a:ea typeface="Calibri"/>
                <a:cs typeface="Calibri"/>
              </a:rPr>
              <a:t>vanuit</a:t>
            </a:r>
            <a:r>
              <a:rPr lang="en-US">
                <a:ea typeface="Calibri"/>
                <a:cs typeface="Calibri"/>
              </a:rPr>
              <a:t> </a:t>
            </a:r>
            <a:r>
              <a:rPr lang="en-US" err="1">
                <a:ea typeface="Calibri"/>
                <a:cs typeface="Calibri"/>
              </a:rPr>
              <a:t>een</a:t>
            </a:r>
            <a:r>
              <a:rPr lang="en-US">
                <a:ea typeface="Calibri"/>
                <a:cs typeface="Calibri"/>
              </a:rPr>
              <a:t> </a:t>
            </a:r>
            <a:r>
              <a:rPr lang="en-US" err="1">
                <a:ea typeface="Calibri"/>
                <a:cs typeface="Calibri"/>
              </a:rPr>
              <a:t>zeer</a:t>
            </a:r>
            <a:r>
              <a:rPr lang="en-US">
                <a:ea typeface="Calibri"/>
                <a:cs typeface="Calibri"/>
              </a:rPr>
              <a:t> </a:t>
            </a:r>
            <a:r>
              <a:rPr lang="en-US" err="1">
                <a:ea typeface="Calibri"/>
                <a:cs typeface="Calibri"/>
              </a:rPr>
              <a:t>kleine</a:t>
            </a:r>
            <a:r>
              <a:rPr lang="en-US">
                <a:ea typeface="Calibri"/>
                <a:cs typeface="Calibri"/>
              </a:rPr>
              <a:t> studio </a:t>
            </a:r>
            <a:r>
              <a:rPr lang="en-US" err="1">
                <a:ea typeface="Calibri"/>
                <a:cs typeface="Calibri"/>
              </a:rPr>
              <a:t>hun</a:t>
            </a:r>
            <a:r>
              <a:rPr lang="en-US">
                <a:ea typeface="Calibri"/>
                <a:cs typeface="Calibri"/>
              </a:rPr>
              <a:t> eigen beats </a:t>
            </a:r>
            <a:r>
              <a:rPr lang="en-US" err="1">
                <a:ea typeface="Calibri"/>
                <a:cs typeface="Calibri"/>
              </a:rPr>
              <a:t>konden</a:t>
            </a:r>
            <a:r>
              <a:rPr lang="en-US">
                <a:ea typeface="Calibri"/>
                <a:cs typeface="Calibri"/>
              </a:rPr>
              <a:t> </a:t>
            </a:r>
            <a:r>
              <a:rPr lang="en-US" err="1">
                <a:ea typeface="Calibri"/>
                <a:cs typeface="Calibri"/>
              </a:rPr>
              <a:t>maken</a:t>
            </a:r>
            <a:r>
              <a:rPr lang="en-US">
                <a:ea typeface="Calibri"/>
                <a:cs typeface="Calibri"/>
              </a:rPr>
              <a:t> </a:t>
            </a:r>
            <a:r>
              <a:rPr lang="en-US" err="1">
                <a:ea typeface="Calibri"/>
                <a:cs typeface="Calibri"/>
              </a:rPr>
              <a:t>zonder</a:t>
            </a:r>
            <a:r>
              <a:rPr lang="en-US">
                <a:ea typeface="Calibri"/>
                <a:cs typeface="Calibri"/>
              </a:rPr>
              <a:t> </a:t>
            </a:r>
            <a:r>
              <a:rPr lang="en-US" err="1">
                <a:ea typeface="Calibri"/>
                <a:cs typeface="Calibri"/>
              </a:rPr>
              <a:t>een</a:t>
            </a:r>
            <a:r>
              <a:rPr lang="en-US">
                <a:ea typeface="Calibri"/>
                <a:cs typeface="Calibri"/>
              </a:rPr>
              <a:t> </a:t>
            </a:r>
            <a:r>
              <a:rPr lang="en-US" err="1">
                <a:ea typeface="Calibri"/>
                <a:cs typeface="Calibri"/>
              </a:rPr>
              <a:t>drumstel</a:t>
            </a:r>
            <a:r>
              <a:rPr lang="en-US">
                <a:ea typeface="Calibri"/>
                <a:cs typeface="Calibri"/>
              </a:rPr>
              <a:t> of </a:t>
            </a:r>
            <a:r>
              <a:rPr lang="en-US" err="1">
                <a:ea typeface="Calibri"/>
                <a:cs typeface="Calibri"/>
              </a:rPr>
              <a:t>een</a:t>
            </a:r>
            <a:r>
              <a:rPr lang="en-US">
                <a:ea typeface="Calibri"/>
                <a:cs typeface="Calibri"/>
              </a:rPr>
              <a:t> drummer </a:t>
            </a:r>
            <a:r>
              <a:rPr lang="en-US" err="1">
                <a:ea typeface="Calibri"/>
                <a:cs typeface="Calibri"/>
              </a:rPr>
              <a:t>nodig</a:t>
            </a:r>
            <a:r>
              <a:rPr lang="en-US">
                <a:ea typeface="Calibri"/>
                <a:cs typeface="Calibri"/>
              </a:rPr>
              <a:t> </a:t>
            </a:r>
            <a:r>
              <a:rPr lang="en-US" err="1">
                <a:ea typeface="Calibri"/>
                <a:cs typeface="Calibri"/>
              </a:rPr>
              <a:t>te</a:t>
            </a:r>
            <a:r>
              <a:rPr lang="en-US">
                <a:ea typeface="Calibri"/>
                <a:cs typeface="Calibri"/>
              </a:rPr>
              <a:t> </a:t>
            </a:r>
            <a:r>
              <a:rPr lang="en-US" err="1">
                <a:ea typeface="Calibri"/>
                <a:cs typeface="Calibri"/>
              </a:rPr>
              <a:t>hebben</a:t>
            </a:r>
            <a:r>
              <a:rPr lang="en-US">
                <a:ea typeface="Calibri"/>
                <a:cs typeface="Calibri"/>
              </a:rPr>
              <a:t>. De </a:t>
            </a:r>
            <a:r>
              <a:rPr lang="en-US" err="1">
                <a:ea typeface="Calibri"/>
                <a:cs typeface="Calibri"/>
              </a:rPr>
              <a:t>verschillende</a:t>
            </a:r>
            <a:r>
              <a:rPr lang="en-US">
                <a:ea typeface="Calibri"/>
                <a:cs typeface="Calibri"/>
              </a:rPr>
              <a:t> </a:t>
            </a:r>
            <a:r>
              <a:rPr lang="en-US" err="1">
                <a:ea typeface="Calibri"/>
                <a:cs typeface="Calibri"/>
              </a:rPr>
              <a:t>geluiden</a:t>
            </a:r>
            <a:r>
              <a:rPr lang="en-US">
                <a:ea typeface="Calibri"/>
                <a:cs typeface="Calibri"/>
              </a:rPr>
              <a:t> </a:t>
            </a:r>
            <a:r>
              <a:rPr lang="en-US" err="1">
                <a:ea typeface="Calibri"/>
                <a:cs typeface="Calibri"/>
              </a:rPr>
              <a:t>konden</a:t>
            </a:r>
            <a:r>
              <a:rPr lang="en-US">
                <a:ea typeface="Calibri"/>
                <a:cs typeface="Calibri"/>
              </a:rPr>
              <a:t> </a:t>
            </a:r>
            <a:r>
              <a:rPr lang="en-US" err="1">
                <a:ea typeface="Calibri"/>
                <a:cs typeface="Calibri"/>
              </a:rPr>
              <a:t>daarbovenop</a:t>
            </a:r>
            <a:r>
              <a:rPr lang="en-US">
                <a:ea typeface="Calibri"/>
                <a:cs typeface="Calibri"/>
              </a:rPr>
              <a:t> </a:t>
            </a:r>
            <a:r>
              <a:rPr lang="en-US" err="1">
                <a:ea typeface="Calibri"/>
                <a:cs typeface="Calibri"/>
              </a:rPr>
              <a:t>ook</a:t>
            </a:r>
            <a:r>
              <a:rPr lang="en-US">
                <a:ea typeface="Calibri"/>
                <a:cs typeface="Calibri"/>
              </a:rPr>
              <a:t> </a:t>
            </a:r>
            <a:r>
              <a:rPr lang="en-US" err="1">
                <a:ea typeface="Calibri"/>
                <a:cs typeface="Calibri"/>
              </a:rPr>
              <a:t>nog</a:t>
            </a:r>
            <a:r>
              <a:rPr lang="en-US">
                <a:ea typeface="Calibri"/>
                <a:cs typeface="Calibri"/>
              </a:rPr>
              <a:t> </a:t>
            </a:r>
            <a:r>
              <a:rPr lang="en-US" err="1">
                <a:ea typeface="Calibri"/>
                <a:cs typeface="Calibri"/>
              </a:rPr>
              <a:t>aangepast</a:t>
            </a:r>
            <a:r>
              <a:rPr lang="en-US">
                <a:ea typeface="Calibri"/>
                <a:cs typeface="Calibri"/>
              </a:rPr>
              <a:t> </a:t>
            </a:r>
            <a:r>
              <a:rPr lang="en-US" err="1">
                <a:ea typeface="Calibri"/>
                <a:cs typeface="Calibri"/>
              </a:rPr>
              <a:t>worden</a:t>
            </a:r>
            <a:r>
              <a:rPr lang="en-US">
                <a:ea typeface="Calibri"/>
                <a:cs typeface="Calibri"/>
              </a:rPr>
              <a:t> met de </a:t>
            </a:r>
            <a:r>
              <a:rPr lang="en-US" err="1">
                <a:ea typeface="Calibri"/>
                <a:cs typeface="Calibri"/>
              </a:rPr>
              <a:t>draaiknoppen</a:t>
            </a:r>
            <a:r>
              <a:rPr lang="en-US">
                <a:ea typeface="Calibri"/>
                <a:cs typeface="Calibri"/>
              </a:rPr>
              <a:t>. </a:t>
            </a:r>
          </a:p>
        </p:txBody>
      </p:sp>
      <p:sp>
        <p:nvSpPr>
          <p:cNvPr id="4" name="Slide Number Placeholder 3"/>
          <p:cNvSpPr>
            <a:spLocks noGrp="1"/>
          </p:cNvSpPr>
          <p:nvPr>
            <p:ph type="sldNum" sz="quarter" idx="5"/>
          </p:nvPr>
        </p:nvSpPr>
        <p:spPr/>
        <p:txBody>
          <a:bodyPr/>
          <a:lstStyle/>
          <a:p>
            <a:fld id="{8954E32A-327F-AF4B-8E1F-209FBF93D26D}" type="slidenum">
              <a:rPr lang="nl-NL" smtClean="0"/>
              <a:t>3</a:t>
            </a:fld>
            <a:endParaRPr lang="nl-NL"/>
          </a:p>
        </p:txBody>
      </p:sp>
    </p:spTree>
    <p:extLst>
      <p:ext uri="{BB962C8B-B14F-4D97-AF65-F5344CB8AC3E}">
        <p14:creationId xmlns:p14="http://schemas.microsoft.com/office/powerpoint/2010/main" val="3373486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Josse</a:t>
            </a:r>
          </a:p>
        </p:txBody>
      </p:sp>
      <p:sp>
        <p:nvSpPr>
          <p:cNvPr id="4" name="Slide Number Placeholder 3"/>
          <p:cNvSpPr>
            <a:spLocks noGrp="1"/>
          </p:cNvSpPr>
          <p:nvPr>
            <p:ph type="sldNum" sz="quarter" idx="5"/>
          </p:nvPr>
        </p:nvSpPr>
        <p:spPr/>
        <p:txBody>
          <a:bodyPr/>
          <a:lstStyle/>
          <a:p>
            <a:fld id="{8954E32A-327F-AF4B-8E1F-209FBF93D26D}" type="slidenum">
              <a:rPr lang="nl-NL" smtClean="0"/>
              <a:t>4</a:t>
            </a:fld>
            <a:endParaRPr lang="nl-NL"/>
          </a:p>
        </p:txBody>
      </p:sp>
    </p:spTree>
    <p:extLst>
      <p:ext uri="{BB962C8B-B14F-4D97-AF65-F5344CB8AC3E}">
        <p14:creationId xmlns:p14="http://schemas.microsoft.com/office/powerpoint/2010/main" val="635040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Robin</a:t>
            </a:r>
          </a:p>
          <a:p>
            <a:endParaRPr lang="nl-BE">
              <a:ea typeface="Calibri"/>
              <a:cs typeface="Calibri"/>
            </a:endParaRPr>
          </a:p>
          <a:p>
            <a:r>
              <a:rPr lang="nl-BE">
                <a:ea typeface="Calibri"/>
                <a:cs typeface="Calibri"/>
              </a:rPr>
              <a:t>Pico = microcontroller -&gt; niet veel geheugen -&gt; apart geheugen chip</a:t>
            </a:r>
          </a:p>
          <a:p>
            <a:r>
              <a:rPr lang="nl-BE">
                <a:ea typeface="Calibri"/>
                <a:cs typeface="Calibri"/>
              </a:rPr>
              <a:t>Zero = volledig operating system -&gt; ingebouwd geheugen </a:t>
            </a:r>
          </a:p>
          <a:p>
            <a:r>
              <a:rPr lang="nl-BE" err="1">
                <a:ea typeface="Calibri"/>
                <a:cs typeface="Calibri"/>
              </a:rPr>
              <a:t>DFPlayer</a:t>
            </a:r>
            <a:r>
              <a:rPr lang="nl-BE">
                <a:ea typeface="Calibri"/>
                <a:cs typeface="Calibri"/>
              </a:rPr>
              <a:t> -&gt; heeft extra geheugen -&gt; kan met pico werken (zorg dat het niet </a:t>
            </a:r>
            <a:r>
              <a:rPr lang="nl-BE" err="1">
                <a:ea typeface="Calibri"/>
                <a:cs typeface="Calibri"/>
              </a:rPr>
              <a:t>realtime</a:t>
            </a:r>
            <a:r>
              <a:rPr lang="nl-BE">
                <a:ea typeface="Calibri"/>
                <a:cs typeface="Calibri"/>
              </a:rPr>
              <a:t> kon afspelen maar meer voor </a:t>
            </a:r>
            <a:r>
              <a:rPr lang="nl-BE" err="1">
                <a:ea typeface="Calibri"/>
                <a:cs typeface="Calibri"/>
              </a:rPr>
              <a:t>gwn</a:t>
            </a:r>
            <a:r>
              <a:rPr lang="nl-BE">
                <a:ea typeface="Calibri"/>
                <a:cs typeface="Calibri"/>
              </a:rPr>
              <a:t> kleine mp3 speler was</a:t>
            </a:r>
          </a:p>
          <a:p>
            <a:r>
              <a:rPr lang="nl-BE">
                <a:ea typeface="Calibri"/>
                <a:cs typeface="Calibri"/>
              </a:rPr>
              <a:t>PWM -&gt; zeer basic –&gt; leek wel leuk om te maken maar uiteindelijk iets te moeilijk want hoge </a:t>
            </a:r>
            <a:r>
              <a:rPr lang="nl-BE" err="1">
                <a:ea typeface="Calibri"/>
                <a:cs typeface="Calibri"/>
              </a:rPr>
              <a:t>frequency</a:t>
            </a:r>
            <a:r>
              <a:rPr lang="nl-BE">
                <a:ea typeface="Calibri"/>
                <a:cs typeface="Calibri"/>
              </a:rPr>
              <a:t> op pcb is moeilijk</a:t>
            </a:r>
          </a:p>
          <a:p>
            <a:r>
              <a:rPr lang="nl-BE" err="1">
                <a:ea typeface="Calibri"/>
                <a:cs typeface="Calibri"/>
              </a:rPr>
              <a:t>Codec</a:t>
            </a:r>
            <a:r>
              <a:rPr lang="nl-BE">
                <a:ea typeface="Calibri"/>
                <a:cs typeface="Calibri"/>
              </a:rPr>
              <a:t> zero -&gt; HAT voor zero -&gt; audio voor zero</a:t>
            </a:r>
          </a:p>
          <a:p>
            <a:endParaRPr lang="nl-BE">
              <a:ea typeface="Calibri"/>
              <a:cs typeface="Calibri"/>
            </a:endParaRPr>
          </a:p>
        </p:txBody>
      </p:sp>
      <p:sp>
        <p:nvSpPr>
          <p:cNvPr id="4" name="Slide Number Placeholder 3"/>
          <p:cNvSpPr>
            <a:spLocks noGrp="1"/>
          </p:cNvSpPr>
          <p:nvPr>
            <p:ph type="sldNum" sz="quarter" idx="5"/>
          </p:nvPr>
        </p:nvSpPr>
        <p:spPr/>
        <p:txBody>
          <a:bodyPr/>
          <a:lstStyle/>
          <a:p>
            <a:fld id="{8954E32A-327F-AF4B-8E1F-209FBF93D26D}" type="slidenum">
              <a:rPr lang="nl-NL" smtClean="0"/>
              <a:t>5</a:t>
            </a:fld>
            <a:endParaRPr lang="nl-NL"/>
          </a:p>
        </p:txBody>
      </p:sp>
    </p:spTree>
    <p:extLst>
      <p:ext uri="{BB962C8B-B14F-4D97-AF65-F5344CB8AC3E}">
        <p14:creationId xmlns:p14="http://schemas.microsoft.com/office/powerpoint/2010/main" val="3945440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Matan</a:t>
            </a:r>
          </a:p>
          <a:p>
            <a:r>
              <a:rPr lang="nl-BE"/>
              <a:t>Hoewel dit bijna als vanzelfsprekend klinkt bleek dit toch een grotere opgave te zijn dan we verwachtte. Toen we de </a:t>
            </a:r>
            <a:r>
              <a:rPr lang="nl-BE" err="1"/>
              <a:t>Raspberry</a:t>
            </a:r>
            <a:r>
              <a:rPr lang="nl-BE"/>
              <a:t> Pi Zero in onze handen hadden merkte we op dat we niet beschikte over de juiste kabel om er een monitor aan te hangen. Dus we konden niet op een traditionele manier met een muis, toetsenbord en monitor werken.</a:t>
            </a:r>
            <a:br>
              <a:rPr lang="nl-BE"/>
            </a:br>
            <a:r>
              <a:rPr lang="nl-NL"/>
              <a:t>Daarom zijn we overgestapt op een alternatieve methode: </a:t>
            </a:r>
            <a:r>
              <a:rPr lang="nl-NL" b="1"/>
              <a:t>USB-ethernet</a:t>
            </a:r>
            <a:r>
              <a:rPr lang="nl-NL"/>
              <a:t>. Hierbij gebruikten we een USB-kabel om de </a:t>
            </a:r>
            <a:r>
              <a:rPr lang="nl-NL" err="1"/>
              <a:t>Raspberry</a:t>
            </a:r>
            <a:r>
              <a:rPr lang="nl-NL"/>
              <a:t> Pi Zero via een netwerkverbinding toegankelijk te maken vanaf een andere computer. Zo konden we op afstand verbinding maken, zonder een monitor nodig te hebben.</a:t>
            </a:r>
          </a:p>
          <a:p>
            <a:r>
              <a:rPr lang="nl-NL"/>
              <a:t>Om het daarna nog eenvoudiger te maken zijn we uiteindelijk overgestapt naar wifi verbinding met SSH.</a:t>
            </a:r>
            <a:endParaRPr lang="nl-BE"/>
          </a:p>
        </p:txBody>
      </p:sp>
      <p:sp>
        <p:nvSpPr>
          <p:cNvPr id="4" name="Tijdelijke aanduiding voor dianummer 3"/>
          <p:cNvSpPr>
            <a:spLocks noGrp="1"/>
          </p:cNvSpPr>
          <p:nvPr>
            <p:ph type="sldNum" sz="quarter" idx="5"/>
          </p:nvPr>
        </p:nvSpPr>
        <p:spPr/>
        <p:txBody>
          <a:bodyPr/>
          <a:lstStyle/>
          <a:p>
            <a:fld id="{8954E32A-327F-AF4B-8E1F-209FBF93D26D}" type="slidenum">
              <a:rPr lang="nl-NL" smtClean="0"/>
              <a:t>6</a:t>
            </a:fld>
            <a:endParaRPr lang="nl-NL"/>
          </a:p>
        </p:txBody>
      </p:sp>
    </p:spTree>
    <p:extLst>
      <p:ext uri="{BB962C8B-B14F-4D97-AF65-F5344CB8AC3E}">
        <p14:creationId xmlns:p14="http://schemas.microsoft.com/office/powerpoint/2010/main" val="1059726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Josse</a:t>
            </a:r>
          </a:p>
          <a:p>
            <a:endParaRPr lang="nl-BE"/>
          </a:p>
        </p:txBody>
      </p:sp>
      <p:sp>
        <p:nvSpPr>
          <p:cNvPr id="4" name="Slide Number Placeholder 3"/>
          <p:cNvSpPr>
            <a:spLocks noGrp="1"/>
          </p:cNvSpPr>
          <p:nvPr>
            <p:ph type="sldNum" sz="quarter" idx="5"/>
          </p:nvPr>
        </p:nvSpPr>
        <p:spPr/>
        <p:txBody>
          <a:bodyPr/>
          <a:lstStyle/>
          <a:p>
            <a:fld id="{8954E32A-327F-AF4B-8E1F-209FBF93D26D}" type="slidenum">
              <a:rPr lang="nl-NL" smtClean="0"/>
              <a:t>7</a:t>
            </a:fld>
            <a:endParaRPr lang="nl-NL"/>
          </a:p>
        </p:txBody>
      </p:sp>
    </p:spTree>
    <p:extLst>
      <p:ext uri="{BB962C8B-B14F-4D97-AF65-F5344CB8AC3E}">
        <p14:creationId xmlns:p14="http://schemas.microsoft.com/office/powerpoint/2010/main" val="760153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Robin</a:t>
            </a:r>
          </a:p>
          <a:p>
            <a:r>
              <a:rPr lang="nl-BE">
                <a:ea typeface="Calibri"/>
                <a:cs typeface="Calibri"/>
              </a:rPr>
              <a:t>Kort </a:t>
            </a:r>
            <a:r>
              <a:rPr lang="nl-BE" err="1">
                <a:ea typeface="Calibri"/>
                <a:cs typeface="Calibri"/>
              </a:rPr>
              <a:t>threads</a:t>
            </a:r>
            <a:r>
              <a:rPr lang="nl-BE">
                <a:ea typeface="Calibri"/>
                <a:cs typeface="Calibri"/>
              </a:rPr>
              <a:t> uitleggen en </a:t>
            </a:r>
            <a:r>
              <a:rPr lang="nl-BE" err="1">
                <a:ea typeface="Calibri"/>
                <a:cs typeface="Calibri"/>
              </a:rPr>
              <a:t>interupts</a:t>
            </a:r>
          </a:p>
          <a:p>
            <a:r>
              <a:rPr lang="nl-BE" err="1">
                <a:ea typeface="Calibri"/>
                <a:cs typeface="Calibri"/>
              </a:rPr>
              <a:t>Interups</a:t>
            </a:r>
            <a:r>
              <a:rPr lang="nl-BE">
                <a:ea typeface="Calibri"/>
                <a:cs typeface="Calibri"/>
              </a:rPr>
              <a:t> niet werkend gekregen in python dus voor </a:t>
            </a:r>
            <a:r>
              <a:rPr lang="nl-BE" err="1">
                <a:ea typeface="Calibri"/>
                <a:cs typeface="Calibri"/>
              </a:rPr>
              <a:t>threads</a:t>
            </a:r>
            <a:r>
              <a:rPr lang="nl-BE">
                <a:ea typeface="Calibri"/>
                <a:cs typeface="Calibri"/>
              </a:rPr>
              <a:t> gekozen</a:t>
            </a:r>
          </a:p>
        </p:txBody>
      </p:sp>
      <p:sp>
        <p:nvSpPr>
          <p:cNvPr id="4" name="Slide Number Placeholder 3"/>
          <p:cNvSpPr>
            <a:spLocks noGrp="1"/>
          </p:cNvSpPr>
          <p:nvPr>
            <p:ph type="sldNum" sz="quarter" idx="5"/>
          </p:nvPr>
        </p:nvSpPr>
        <p:spPr/>
        <p:txBody>
          <a:bodyPr/>
          <a:lstStyle/>
          <a:p>
            <a:fld id="{8954E32A-327F-AF4B-8E1F-209FBF93D26D}" type="slidenum">
              <a:rPr lang="nl-NL" smtClean="0"/>
              <a:t>8</a:t>
            </a:fld>
            <a:endParaRPr lang="nl-NL"/>
          </a:p>
        </p:txBody>
      </p:sp>
    </p:spTree>
    <p:extLst>
      <p:ext uri="{BB962C8B-B14F-4D97-AF65-F5344CB8AC3E}">
        <p14:creationId xmlns:p14="http://schemas.microsoft.com/office/powerpoint/2010/main" val="1925818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Matan</a:t>
            </a:r>
          </a:p>
        </p:txBody>
      </p:sp>
      <p:sp>
        <p:nvSpPr>
          <p:cNvPr id="4" name="Slide Number Placeholder 3"/>
          <p:cNvSpPr>
            <a:spLocks noGrp="1"/>
          </p:cNvSpPr>
          <p:nvPr>
            <p:ph type="sldNum" sz="quarter" idx="5"/>
          </p:nvPr>
        </p:nvSpPr>
        <p:spPr/>
        <p:txBody>
          <a:bodyPr/>
          <a:lstStyle/>
          <a:p>
            <a:fld id="{8954E32A-327F-AF4B-8E1F-209FBF93D26D}" type="slidenum">
              <a:rPr lang="nl-NL" smtClean="0"/>
              <a:t>9</a:t>
            </a:fld>
            <a:endParaRPr lang="nl-NL"/>
          </a:p>
        </p:txBody>
      </p:sp>
    </p:spTree>
    <p:extLst>
      <p:ext uri="{BB962C8B-B14F-4D97-AF65-F5344CB8AC3E}">
        <p14:creationId xmlns:p14="http://schemas.microsoft.com/office/powerpoint/2010/main" val="38863068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7" name="Rechthoek 6"/>
          <p:cNvSpPr/>
          <p:nvPr userDrawn="1"/>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10" name="Rechthoek 9"/>
          <p:cNvSpPr/>
          <p:nvPr userDrawn="1"/>
        </p:nvSpPr>
        <p:spPr>
          <a:xfrm>
            <a:off x="0" y="648000"/>
            <a:ext cx="12193200" cy="62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8" name="Rechthoek 7"/>
          <p:cNvSpPr/>
          <p:nvPr userDrawn="1"/>
        </p:nvSpPr>
        <p:spPr>
          <a:xfrm>
            <a:off x="0" y="647998"/>
            <a:ext cx="12193200" cy="445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000" y="360000"/>
            <a:ext cx="2018135" cy="720000"/>
          </a:xfrm>
          <a:prstGeom prst="rect">
            <a:avLst/>
          </a:prstGeom>
        </p:spPr>
      </p:pic>
      <p:sp>
        <p:nvSpPr>
          <p:cNvPr id="2" name="Titel 1"/>
          <p:cNvSpPr>
            <a:spLocks noGrp="1"/>
          </p:cNvSpPr>
          <p:nvPr>
            <p:ph type="ctrTitle"/>
          </p:nvPr>
        </p:nvSpPr>
        <p:spPr>
          <a:xfrm>
            <a:off x="575999" y="1080000"/>
            <a:ext cx="6096524" cy="4024798"/>
          </a:xfrm>
        </p:spPr>
        <p:txBody>
          <a:bodyPr anchor="ctr" anchorCtr="0">
            <a:normAutofit/>
          </a:bodyPr>
          <a:lstStyle>
            <a:lvl1pPr algn="l">
              <a:defRPr sz="4000" baseline="0">
                <a:solidFill>
                  <a:schemeClr val="bg1"/>
                </a:solidFill>
              </a:defRPr>
            </a:lvl1pPr>
          </a:lstStyle>
          <a:p>
            <a:r>
              <a:rPr lang="en-US"/>
              <a:t>Click to edit Master title style</a:t>
            </a:r>
            <a:endParaRPr lang="nl-NL"/>
          </a:p>
        </p:txBody>
      </p:sp>
      <p:sp>
        <p:nvSpPr>
          <p:cNvPr id="3" name="Ondertitel 2"/>
          <p:cNvSpPr>
            <a:spLocks noGrp="1"/>
          </p:cNvSpPr>
          <p:nvPr>
            <p:ph type="subTitle" idx="1"/>
          </p:nvPr>
        </p:nvSpPr>
        <p:spPr>
          <a:xfrm>
            <a:off x="575999" y="5392801"/>
            <a:ext cx="6096524" cy="730188"/>
          </a:xfrm>
        </p:spPr>
        <p:txBody>
          <a:bodyPr lIns="0" tIns="0" rIns="0" bIns="0"/>
          <a:lstStyle>
            <a:lvl1pPr marL="0" indent="0" algn="l">
              <a:buNone/>
              <a:defRPr sz="2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a:p>
        </p:txBody>
      </p:sp>
      <p:sp>
        <p:nvSpPr>
          <p:cNvPr id="5" name="Picture Placeholder 4"/>
          <p:cNvSpPr>
            <a:spLocks noGrp="1"/>
          </p:cNvSpPr>
          <p:nvPr>
            <p:ph type="pic" sz="quarter" idx="10"/>
          </p:nvPr>
        </p:nvSpPr>
        <p:spPr>
          <a:xfrm>
            <a:off x="7248525" y="1654175"/>
            <a:ext cx="4368673" cy="4468813"/>
          </a:xfrm>
        </p:spPr>
        <p:txBody>
          <a:bodyPr/>
          <a:lstStyle/>
          <a:p>
            <a:r>
              <a:rPr lang="en-US"/>
              <a:t>Click icon to add picture</a:t>
            </a:r>
            <a:endParaRPr lang="nl-NL"/>
          </a:p>
        </p:txBody>
      </p:sp>
    </p:spTree>
    <p:extLst>
      <p:ext uri="{BB962C8B-B14F-4D97-AF65-F5344CB8AC3E}">
        <p14:creationId xmlns:p14="http://schemas.microsoft.com/office/powerpoint/2010/main" val="1128617704"/>
      </p:ext>
    </p:extLst>
  </p:cSld>
  <p:clrMapOvr>
    <a:masterClrMapping/>
  </p:clrMapOvr>
  <p:extLst>
    <p:ext uri="{DCECCB84-F9BA-43D5-87BE-67443E8EF086}">
      <p15:sldGuideLst xmlns:p15="http://schemas.microsoft.com/office/powerpoint/2012/main">
        <p15:guide id="1" orient="horz" pos="1026">
          <p15:clr>
            <a:srgbClr val="FBAE40"/>
          </p15:clr>
        </p15:guide>
        <p15:guide id="2" pos="4203">
          <p15:clr>
            <a:srgbClr val="FBAE40"/>
          </p15:clr>
        </p15:guide>
        <p15:guide id="3" orient="horz" pos="397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eldia">
    <p:spTree>
      <p:nvGrpSpPr>
        <p:cNvPr id="1" name=""/>
        <p:cNvGrpSpPr/>
        <p:nvPr/>
      </p:nvGrpSpPr>
      <p:grpSpPr>
        <a:xfrm>
          <a:off x="0" y="0"/>
          <a:ext cx="0" cy="0"/>
          <a:chOff x="0" y="0"/>
          <a:chExt cx="0" cy="0"/>
        </a:xfrm>
      </p:grpSpPr>
      <p:sp>
        <p:nvSpPr>
          <p:cNvPr id="7" name="Rechthoek 6"/>
          <p:cNvSpPr/>
          <p:nvPr/>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8" name="Rechthoek 7"/>
          <p:cNvSpPr/>
          <p:nvPr/>
        </p:nvSpPr>
        <p:spPr>
          <a:xfrm>
            <a:off x="0" y="647998"/>
            <a:ext cx="12193200" cy="6210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0000" y="360000"/>
            <a:ext cx="2018135" cy="720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791" y="1350253"/>
            <a:ext cx="4648209" cy="5507747"/>
          </a:xfrm>
          <a:prstGeom prst="rect">
            <a:avLst/>
          </a:prstGeom>
        </p:spPr>
      </p:pic>
      <p:sp>
        <p:nvSpPr>
          <p:cNvPr id="12" name="Ondertitel 2"/>
          <p:cNvSpPr>
            <a:spLocks noGrp="1"/>
          </p:cNvSpPr>
          <p:nvPr>
            <p:ph type="subTitle" idx="1"/>
          </p:nvPr>
        </p:nvSpPr>
        <p:spPr>
          <a:xfrm>
            <a:off x="576003" y="4359604"/>
            <a:ext cx="8333999" cy="1655999"/>
          </a:xfrm>
        </p:spPr>
        <p:txBody>
          <a:bodyPr lIns="0" tIns="0" rIns="0" bIns="0"/>
          <a:lstStyle>
            <a:lvl1pPr marL="0" indent="0" algn="l">
              <a:buNone/>
              <a:defRPr sz="2400" baseline="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Klik om de ondertitelstijl van het model te bewerken</a:t>
            </a:r>
          </a:p>
        </p:txBody>
      </p:sp>
      <p:sp>
        <p:nvSpPr>
          <p:cNvPr id="3" name="Title 2"/>
          <p:cNvSpPr>
            <a:spLocks noGrp="1"/>
          </p:cNvSpPr>
          <p:nvPr>
            <p:ph type="title"/>
          </p:nvPr>
        </p:nvSpPr>
        <p:spPr>
          <a:xfrm>
            <a:off x="576000" y="1800000"/>
            <a:ext cx="8334000" cy="2386800"/>
          </a:xfrm>
        </p:spPr>
        <p:txBody>
          <a:bodyPr>
            <a:normAutofit/>
          </a:bodyPr>
          <a:lstStyle>
            <a:lvl1pPr>
              <a:defRPr sz="4000">
                <a:solidFill>
                  <a:schemeClr val="bg1"/>
                </a:solidFill>
              </a:defRPr>
            </a:lvl1pPr>
          </a:lstStyle>
          <a:p>
            <a:r>
              <a:rPr lang="nl-NL"/>
              <a:t>Klik om de stijl te bewerken</a:t>
            </a:r>
          </a:p>
        </p:txBody>
      </p:sp>
    </p:spTree>
    <p:extLst>
      <p:ext uri="{BB962C8B-B14F-4D97-AF65-F5344CB8AC3E}">
        <p14:creationId xmlns:p14="http://schemas.microsoft.com/office/powerpoint/2010/main" val="3320380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ekop">
    <p:spTree>
      <p:nvGrpSpPr>
        <p:cNvPr id="1" name=""/>
        <p:cNvGrpSpPr/>
        <p:nvPr/>
      </p:nvGrpSpPr>
      <p:grpSpPr>
        <a:xfrm>
          <a:off x="0" y="0"/>
          <a:ext cx="0" cy="0"/>
          <a:chOff x="0" y="0"/>
          <a:chExt cx="0" cy="0"/>
        </a:xfrm>
      </p:grpSpPr>
      <p:sp>
        <p:nvSpPr>
          <p:cNvPr id="7" name="Rechthoek 6"/>
          <p:cNvSpPr/>
          <p:nvPr/>
        </p:nvSpPr>
        <p:spPr>
          <a:xfrm>
            <a:off x="0" y="0"/>
            <a:ext cx="12193200" cy="6207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4" name="Tijdelijke aanduiding voor datum 3"/>
          <p:cNvSpPr>
            <a:spLocks noGrp="1"/>
          </p:cNvSpPr>
          <p:nvPr>
            <p:ph type="dt" sz="half" idx="10"/>
          </p:nvPr>
        </p:nvSpPr>
        <p:spPr/>
        <p:txBody>
          <a:bodyPr/>
          <a:lstStyle/>
          <a:p>
            <a:fld id="{EA3A7081-D270-4FBF-AE40-A52D674243CC}" type="datetime1">
              <a:rPr lang="nl-BE" smtClean="0"/>
              <a:t>17/05/2025</a:t>
            </a:fld>
            <a:endParaRPr lang="nl-NL"/>
          </a:p>
        </p:txBody>
      </p:sp>
      <p:sp>
        <p:nvSpPr>
          <p:cNvPr id="6" name="Tijdelijke aanduiding voor dianummer 5"/>
          <p:cNvSpPr>
            <a:spLocks noGrp="1"/>
          </p:cNvSpPr>
          <p:nvPr>
            <p:ph type="sldNum" sz="quarter" idx="12"/>
          </p:nvPr>
        </p:nvSpPr>
        <p:spPr/>
        <p:txBody>
          <a:bodyPr/>
          <a:lstStyle/>
          <a:p>
            <a:fld id="{CF179DAE-D0A6-40C3-B8BC-6A97C268D03A}" type="slidenum">
              <a:rPr lang="nl-NL" smtClean="0"/>
              <a:t>‹#›</a:t>
            </a:fld>
            <a:endParaRPr lang="nl-NL"/>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791" y="675126"/>
            <a:ext cx="4648209" cy="5507747"/>
          </a:xfrm>
          <a:prstGeom prst="rect">
            <a:avLst/>
          </a:prstGeom>
        </p:spPr>
      </p:pic>
      <p:sp>
        <p:nvSpPr>
          <p:cNvPr id="9" name="Titel 1"/>
          <p:cNvSpPr>
            <a:spLocks noGrp="1"/>
          </p:cNvSpPr>
          <p:nvPr>
            <p:ph type="title"/>
          </p:nvPr>
        </p:nvSpPr>
        <p:spPr>
          <a:xfrm>
            <a:off x="576003" y="1800000"/>
            <a:ext cx="8333999" cy="2386800"/>
          </a:xfrm>
        </p:spPr>
        <p:txBody>
          <a:bodyPr anchor="b">
            <a:normAutofit/>
          </a:bodyPr>
          <a:lstStyle>
            <a:lvl1pPr>
              <a:defRPr sz="4000" baseline="0">
                <a:solidFill>
                  <a:srgbClr val="1D8DB0"/>
                </a:solidFill>
              </a:defRPr>
            </a:lvl1pPr>
          </a:lstStyle>
          <a:p>
            <a:r>
              <a:rPr lang="nl-NL"/>
              <a:t>Klik om de stijl te bewerken</a:t>
            </a:r>
          </a:p>
        </p:txBody>
      </p:sp>
      <p:sp>
        <p:nvSpPr>
          <p:cNvPr id="10" name="Tijdelijke aanduiding voor tekst 2"/>
          <p:cNvSpPr>
            <a:spLocks noGrp="1"/>
          </p:cNvSpPr>
          <p:nvPr>
            <p:ph type="body" idx="1"/>
          </p:nvPr>
        </p:nvSpPr>
        <p:spPr>
          <a:xfrm>
            <a:off x="576003" y="4359600"/>
            <a:ext cx="8333999" cy="1501200"/>
          </a:xfrm>
        </p:spPr>
        <p:txBody>
          <a:bodyPr lIns="0" tIns="0" rIns="0" bIns="0"/>
          <a:lstStyle>
            <a:lvl1pPr marL="0" indent="0">
              <a:buNone/>
              <a:defRPr sz="2400" baseline="0">
                <a:solidFill>
                  <a:srgbClr val="005E77"/>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nl-NL"/>
              <a:t>Tekststijl van het model bewerken</a:t>
            </a:r>
          </a:p>
        </p:txBody>
      </p:sp>
    </p:spTree>
    <p:extLst>
      <p:ext uri="{BB962C8B-B14F-4D97-AF65-F5344CB8AC3E}">
        <p14:creationId xmlns:p14="http://schemas.microsoft.com/office/powerpoint/2010/main" val="3322770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ekopWit">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5C69415A-EEF6-439C-A913-189A8C067023}" type="datetime1">
              <a:rPr lang="nl-BE" smtClean="0"/>
              <a:t>17/05/2025</a:t>
            </a:fld>
            <a:endParaRPr lang="nl-NL"/>
          </a:p>
        </p:txBody>
      </p:sp>
      <p:sp>
        <p:nvSpPr>
          <p:cNvPr id="6" name="Tijdelijke aanduiding voor dianummer 5"/>
          <p:cNvSpPr>
            <a:spLocks noGrp="1"/>
          </p:cNvSpPr>
          <p:nvPr>
            <p:ph type="sldNum" sz="quarter" idx="12"/>
          </p:nvPr>
        </p:nvSpPr>
        <p:spPr/>
        <p:txBody>
          <a:bodyPr/>
          <a:lstStyle/>
          <a:p>
            <a:fld id="{CF179DAE-D0A6-40C3-B8BC-6A97C268D03A}" type="slidenum">
              <a:rPr lang="nl-NL" smtClean="0"/>
              <a:t>‹#›</a:t>
            </a:fld>
            <a:endParaRPr lang="nl-NL"/>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791" y="675126"/>
            <a:ext cx="4648209" cy="5507747"/>
          </a:xfrm>
          <a:prstGeom prst="rect">
            <a:avLst/>
          </a:prstGeom>
        </p:spPr>
      </p:pic>
      <p:sp>
        <p:nvSpPr>
          <p:cNvPr id="8" name="Titel 1"/>
          <p:cNvSpPr>
            <a:spLocks noGrp="1"/>
          </p:cNvSpPr>
          <p:nvPr>
            <p:ph type="title"/>
          </p:nvPr>
        </p:nvSpPr>
        <p:spPr>
          <a:xfrm>
            <a:off x="576003" y="1800000"/>
            <a:ext cx="8333999" cy="2386800"/>
          </a:xfrm>
        </p:spPr>
        <p:txBody>
          <a:bodyPr anchor="b">
            <a:normAutofit/>
          </a:bodyPr>
          <a:lstStyle>
            <a:lvl1pPr>
              <a:defRPr sz="4000"/>
            </a:lvl1pPr>
          </a:lstStyle>
          <a:p>
            <a:r>
              <a:rPr lang="nl-NL"/>
              <a:t>Klik om de stijl te bewerken</a:t>
            </a:r>
          </a:p>
        </p:txBody>
      </p:sp>
      <p:sp>
        <p:nvSpPr>
          <p:cNvPr id="9" name="Tijdelijke aanduiding voor tekst 2"/>
          <p:cNvSpPr>
            <a:spLocks noGrp="1"/>
          </p:cNvSpPr>
          <p:nvPr>
            <p:ph type="body" idx="1"/>
          </p:nvPr>
        </p:nvSpPr>
        <p:spPr>
          <a:xfrm>
            <a:off x="576003" y="4359600"/>
            <a:ext cx="8333999" cy="1501200"/>
          </a:xfrm>
        </p:spPr>
        <p:txBody>
          <a:bodyPr lIns="0" tIns="0" rIns="0" bIns="0"/>
          <a:lstStyle>
            <a:lvl1pPr marL="0" indent="0">
              <a:buNone/>
              <a:defRPr sz="2400" baseline="0">
                <a:solidFill>
                  <a:srgbClr val="2F4D5D"/>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nl-NL"/>
              <a:t>Tekststijl van het model bewerken</a:t>
            </a:r>
          </a:p>
        </p:txBody>
      </p:sp>
    </p:spTree>
    <p:extLst>
      <p:ext uri="{BB962C8B-B14F-4D97-AF65-F5344CB8AC3E}">
        <p14:creationId xmlns:p14="http://schemas.microsoft.com/office/powerpoint/2010/main" val="3270691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3" name="Tijdelijke aanduiding voor inhoud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ijdelijke aanduiding voor datum 3"/>
          <p:cNvSpPr>
            <a:spLocks noGrp="1"/>
          </p:cNvSpPr>
          <p:nvPr>
            <p:ph type="dt" sz="half" idx="10"/>
          </p:nvPr>
        </p:nvSpPr>
        <p:spPr/>
        <p:txBody>
          <a:bodyPr/>
          <a:lstStyle/>
          <a:p>
            <a:fld id="{AA7DF125-8D2F-407C-A946-0B214A077F46}" type="datetime1">
              <a:rPr lang="nl-BE" smtClean="0"/>
              <a:t>17/05/2025</a:t>
            </a:fld>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2" name="Titel 1"/>
          <p:cNvSpPr>
            <a:spLocks noGrp="1"/>
          </p:cNvSpPr>
          <p:nvPr>
            <p:ph type="title"/>
          </p:nvPr>
        </p:nvSpPr>
        <p:spPr/>
        <p:txBody>
          <a:bodyPr/>
          <a:lstStyle/>
          <a:p>
            <a:r>
              <a:rPr lang="nl-NL"/>
              <a:t>Klik om de stijl te bewerken</a:t>
            </a:r>
          </a:p>
        </p:txBody>
      </p:sp>
    </p:spTree>
    <p:extLst>
      <p:ext uri="{BB962C8B-B14F-4D97-AF65-F5344CB8AC3E}">
        <p14:creationId xmlns:p14="http://schemas.microsoft.com/office/powerpoint/2010/main" val="210218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ekop">
    <p:spTree>
      <p:nvGrpSpPr>
        <p:cNvPr id="1" name=""/>
        <p:cNvGrpSpPr/>
        <p:nvPr/>
      </p:nvGrpSpPr>
      <p:grpSpPr>
        <a:xfrm>
          <a:off x="0" y="0"/>
          <a:ext cx="0" cy="0"/>
          <a:chOff x="0" y="0"/>
          <a:chExt cx="0" cy="0"/>
        </a:xfrm>
      </p:grpSpPr>
      <p:sp>
        <p:nvSpPr>
          <p:cNvPr id="7" name="Rechthoek 6"/>
          <p:cNvSpPr/>
          <p:nvPr userDrawn="1"/>
        </p:nvSpPr>
        <p:spPr>
          <a:xfrm>
            <a:off x="0" y="0"/>
            <a:ext cx="12193200" cy="6207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title"/>
          </p:nvPr>
        </p:nvSpPr>
        <p:spPr>
          <a:xfrm>
            <a:off x="575999" y="1800000"/>
            <a:ext cx="6096524" cy="2386800"/>
          </a:xfrm>
        </p:spPr>
        <p:txBody>
          <a:bodyPr anchor="b"/>
          <a:lstStyle>
            <a:lvl1pPr>
              <a:defRPr sz="4000" baseline="0">
                <a:solidFill>
                  <a:schemeClr val="tx2"/>
                </a:solidFill>
              </a:defRPr>
            </a:lvl1pPr>
          </a:lstStyle>
          <a:p>
            <a:r>
              <a:rPr lang="en-US"/>
              <a:t>Click to edit Master title style</a:t>
            </a:r>
            <a:endParaRPr lang="nl-NL"/>
          </a:p>
        </p:txBody>
      </p:sp>
      <p:sp>
        <p:nvSpPr>
          <p:cNvPr id="3" name="Tijdelijke aanduiding voor tekst 2"/>
          <p:cNvSpPr>
            <a:spLocks noGrp="1"/>
          </p:cNvSpPr>
          <p:nvPr>
            <p:ph type="body" idx="1"/>
          </p:nvPr>
        </p:nvSpPr>
        <p:spPr>
          <a:xfrm>
            <a:off x="575999" y="4359600"/>
            <a:ext cx="6096264" cy="1501200"/>
          </a:xfrm>
        </p:spPr>
        <p:txBody>
          <a:bodyPr lIns="0" tIns="0" rIns="0" bIns="0"/>
          <a:lstStyle>
            <a:lvl1pPr marL="0" indent="0">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Tijdelijke aanduiding voor datum 3"/>
          <p:cNvSpPr>
            <a:spLocks noGrp="1"/>
          </p:cNvSpPr>
          <p:nvPr>
            <p:ph type="dt" sz="half" idx="10"/>
          </p:nvPr>
        </p:nvSpPr>
        <p:spPr/>
        <p:txBody>
          <a:bodyPr/>
          <a:lstStyle/>
          <a:p>
            <a:fld id="{FE566779-A426-4C6E-B33F-12BA9B572EC4}" type="datetime1">
              <a:rPr lang="nl-BE" smtClean="0"/>
              <a:t>17/05/2025</a:t>
            </a:fld>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8" name="Picture Placeholder 4"/>
          <p:cNvSpPr>
            <a:spLocks noGrp="1"/>
          </p:cNvSpPr>
          <p:nvPr>
            <p:ph type="pic" sz="quarter" idx="13"/>
          </p:nvPr>
        </p:nvSpPr>
        <p:spPr>
          <a:xfrm>
            <a:off x="7248525" y="584201"/>
            <a:ext cx="4368673" cy="2376000"/>
          </a:xfrm>
        </p:spPr>
        <p:txBody>
          <a:bodyPr/>
          <a:lstStyle/>
          <a:p>
            <a:r>
              <a:rPr lang="en-US"/>
              <a:t>Click icon to add picture</a:t>
            </a:r>
            <a:endParaRPr lang="nl-NL"/>
          </a:p>
        </p:txBody>
      </p:sp>
      <p:sp>
        <p:nvSpPr>
          <p:cNvPr id="9" name="Picture Placeholder 4"/>
          <p:cNvSpPr>
            <a:spLocks noGrp="1"/>
          </p:cNvSpPr>
          <p:nvPr>
            <p:ph type="pic" sz="quarter" idx="14"/>
          </p:nvPr>
        </p:nvSpPr>
        <p:spPr>
          <a:xfrm>
            <a:off x="7248262" y="3248513"/>
            <a:ext cx="4368673" cy="2376000"/>
          </a:xfrm>
        </p:spPr>
        <p:txBody>
          <a:bodyPr/>
          <a:lstStyle/>
          <a:p>
            <a:r>
              <a:rPr lang="en-US"/>
              <a:t>Click icon to add picture</a:t>
            </a:r>
            <a:endParaRPr lang="nl-NL"/>
          </a:p>
        </p:txBody>
      </p:sp>
    </p:spTree>
    <p:extLst>
      <p:ext uri="{BB962C8B-B14F-4D97-AF65-F5344CB8AC3E}">
        <p14:creationId xmlns:p14="http://schemas.microsoft.com/office/powerpoint/2010/main" val="952148524"/>
      </p:ext>
    </p:extLst>
  </p:cSld>
  <p:clrMapOvr>
    <a:masterClrMapping/>
  </p:clrMapOvr>
  <p:extLst>
    <p:ext uri="{DCECCB84-F9BA-43D5-87BE-67443E8EF086}">
      <p15:sldGuideLst xmlns:p15="http://schemas.microsoft.com/office/powerpoint/2012/main">
        <p15:guide id="1" orient="horz" pos="3543">
          <p15:clr>
            <a:srgbClr val="FBAE40"/>
          </p15:clr>
        </p15:guide>
        <p15:guide id="2" pos="420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ekopWit">
    <p:spTree>
      <p:nvGrpSpPr>
        <p:cNvPr id="1" name=""/>
        <p:cNvGrpSpPr/>
        <p:nvPr/>
      </p:nvGrpSpPr>
      <p:grpSpPr>
        <a:xfrm>
          <a:off x="0" y="0"/>
          <a:ext cx="0" cy="0"/>
          <a:chOff x="0" y="0"/>
          <a:chExt cx="0" cy="0"/>
        </a:xfrm>
      </p:grpSpPr>
      <p:sp>
        <p:nvSpPr>
          <p:cNvPr id="2" name="Titel 1"/>
          <p:cNvSpPr>
            <a:spLocks noGrp="1"/>
          </p:cNvSpPr>
          <p:nvPr>
            <p:ph type="title"/>
          </p:nvPr>
        </p:nvSpPr>
        <p:spPr>
          <a:xfrm>
            <a:off x="575999" y="1800000"/>
            <a:ext cx="6096264" cy="2386800"/>
          </a:xfrm>
        </p:spPr>
        <p:txBody>
          <a:bodyPr anchor="b">
            <a:normAutofit/>
          </a:bodyPr>
          <a:lstStyle>
            <a:lvl1pPr>
              <a:defRPr sz="4000"/>
            </a:lvl1pPr>
          </a:lstStyle>
          <a:p>
            <a:r>
              <a:rPr lang="en-US"/>
              <a:t>Click to edit Master title style</a:t>
            </a:r>
            <a:endParaRPr lang="nl-NL"/>
          </a:p>
        </p:txBody>
      </p:sp>
      <p:sp>
        <p:nvSpPr>
          <p:cNvPr id="3" name="Tijdelijke aanduiding voor tekst 2"/>
          <p:cNvSpPr>
            <a:spLocks noGrp="1"/>
          </p:cNvSpPr>
          <p:nvPr>
            <p:ph type="body" idx="1"/>
          </p:nvPr>
        </p:nvSpPr>
        <p:spPr>
          <a:xfrm>
            <a:off x="575999" y="4359600"/>
            <a:ext cx="6096264" cy="1501200"/>
          </a:xfrm>
        </p:spPr>
        <p:txBody>
          <a:bodyPr lIns="0" tIns="0" rIns="0" bIns="0"/>
          <a:lstStyle>
            <a:lvl1pPr marL="0" indent="0">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Tijdelijke aanduiding voor datum 3"/>
          <p:cNvSpPr>
            <a:spLocks noGrp="1"/>
          </p:cNvSpPr>
          <p:nvPr>
            <p:ph type="dt" sz="half" idx="10"/>
          </p:nvPr>
        </p:nvSpPr>
        <p:spPr/>
        <p:txBody>
          <a:bodyPr/>
          <a:lstStyle/>
          <a:p>
            <a:fld id="{E40DF61B-1080-4D20-8EAC-F5AC55182461}" type="datetime1">
              <a:rPr lang="nl-BE" smtClean="0"/>
              <a:t>17/05/2025</a:t>
            </a:fld>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7" name="Picture Placeholder 4"/>
          <p:cNvSpPr>
            <a:spLocks noGrp="1"/>
          </p:cNvSpPr>
          <p:nvPr>
            <p:ph type="pic" sz="quarter" idx="13"/>
          </p:nvPr>
        </p:nvSpPr>
        <p:spPr>
          <a:xfrm>
            <a:off x="7248525" y="584201"/>
            <a:ext cx="4368673" cy="5040312"/>
          </a:xfrm>
        </p:spPr>
        <p:txBody>
          <a:bodyPr/>
          <a:lstStyle/>
          <a:p>
            <a:r>
              <a:rPr lang="en-US"/>
              <a:t>Click icon to add picture</a:t>
            </a:r>
            <a:endParaRPr lang="nl-NL"/>
          </a:p>
        </p:txBody>
      </p:sp>
    </p:spTree>
  </p:cSld>
  <p:clrMapOvr>
    <a:masterClrMapping/>
  </p:clrMapOvr>
  <p:extLst>
    <p:ext uri="{DCECCB84-F9BA-43D5-87BE-67443E8EF086}">
      <p15:sldGuideLst xmlns:p15="http://schemas.microsoft.com/office/powerpoint/2012/main">
        <p15:guide id="1" orient="horz" pos="3543" userDrawn="1">
          <p15:clr>
            <a:srgbClr val="FBAE40"/>
          </p15:clr>
        </p15:guide>
        <p15:guide id="2" pos="4203" userDrawn="1">
          <p15:clr>
            <a:srgbClr val="FBAE40"/>
          </p15:clr>
        </p15:guide>
        <p15:guide id="3" orient="horz" pos="36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ee objecten">
    <p:spTree>
      <p:nvGrpSpPr>
        <p:cNvPr id="1" name=""/>
        <p:cNvGrpSpPr/>
        <p:nvPr/>
      </p:nvGrpSpPr>
      <p:grpSpPr>
        <a:xfrm>
          <a:off x="0" y="0"/>
          <a:ext cx="0" cy="0"/>
          <a:chOff x="0" y="0"/>
          <a:chExt cx="0" cy="0"/>
        </a:xfrm>
      </p:grpSpPr>
      <p:sp>
        <p:nvSpPr>
          <p:cNvPr id="5" name="Tijdelijke aanduiding voor datum 4"/>
          <p:cNvSpPr>
            <a:spLocks noGrp="1"/>
          </p:cNvSpPr>
          <p:nvPr>
            <p:ph type="dt" sz="half" idx="10"/>
          </p:nvPr>
        </p:nvSpPr>
        <p:spPr/>
        <p:txBody>
          <a:bodyPr/>
          <a:lstStyle/>
          <a:p>
            <a:fld id="{94A4F625-24B7-4F40-98BC-AFA043082CE9}" type="datetime1">
              <a:rPr lang="nl-BE" smtClean="0"/>
              <a:t>17/05/2025</a:t>
            </a:fld>
            <a:endParaRPr lang="nl-NL"/>
          </a:p>
        </p:txBody>
      </p:sp>
      <p:sp>
        <p:nvSpPr>
          <p:cNvPr id="7" name="Tijdelijke aanduiding voor dianummer 6"/>
          <p:cNvSpPr>
            <a:spLocks noGrp="1"/>
          </p:cNvSpPr>
          <p:nvPr>
            <p:ph type="sldNum" sz="quarter" idx="12"/>
          </p:nvPr>
        </p:nvSpPr>
        <p:spPr/>
        <p:txBody>
          <a:bodyPr/>
          <a:lstStyle/>
          <a:p>
            <a:fld id="{0A297500-7527-634B-90F4-69D0994C32B4}" type="slidenum">
              <a:rPr lang="nl-NL" smtClean="0"/>
              <a:t>‹#›</a:t>
            </a:fld>
            <a:endParaRPr lang="nl-NL"/>
          </a:p>
        </p:txBody>
      </p:sp>
      <p:sp>
        <p:nvSpPr>
          <p:cNvPr id="9" name="Tijdelijke aanduiding voor tekst 2"/>
          <p:cNvSpPr>
            <a:spLocks noGrp="1"/>
          </p:cNvSpPr>
          <p:nvPr>
            <p:ph idx="1"/>
          </p:nvPr>
        </p:nvSpPr>
        <p:spPr>
          <a:xfrm>
            <a:off x="576000" y="1656000"/>
            <a:ext cx="5400000" cy="4464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12" name="Content Placeholder 11"/>
          <p:cNvSpPr>
            <a:spLocks noGrp="1"/>
          </p:cNvSpPr>
          <p:nvPr>
            <p:ph sz="quarter" idx="13"/>
          </p:nvPr>
        </p:nvSpPr>
        <p:spPr>
          <a:xfrm>
            <a:off x="6217200" y="1656000"/>
            <a:ext cx="5400000" cy="446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2" name="Titel 1"/>
          <p:cNvSpPr>
            <a:spLocks noGrp="1"/>
          </p:cNvSpPr>
          <p:nvPr>
            <p:ph type="title"/>
          </p:nvPr>
        </p:nvSpPr>
        <p:spPr/>
        <p:txBody>
          <a:bodyPr/>
          <a:lstStyle/>
          <a:p>
            <a:r>
              <a:rPr lang="en-US"/>
              <a:t>Click to edit Master title style</a:t>
            </a:r>
            <a:endParaRPr lang="nl-BE"/>
          </a:p>
        </p:txBody>
      </p:sp>
    </p:spTree>
    <p:extLst>
      <p:ext uri="{BB962C8B-B14F-4D97-AF65-F5344CB8AC3E}">
        <p14:creationId xmlns:p14="http://schemas.microsoft.com/office/powerpoint/2010/main" val="1859589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576000" y="1656000"/>
            <a:ext cx="5421575"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Tijdelijke aanduiding voor inhoud 3"/>
          <p:cNvSpPr>
            <a:spLocks noGrp="1"/>
          </p:cNvSpPr>
          <p:nvPr>
            <p:ph sz="half" idx="2"/>
          </p:nvPr>
        </p:nvSpPr>
        <p:spPr>
          <a:xfrm>
            <a:off x="576000" y="2276271"/>
            <a:ext cx="5421575" cy="383765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ijdelijke aanduiding voor tekst 4"/>
          <p:cNvSpPr>
            <a:spLocks noGrp="1"/>
          </p:cNvSpPr>
          <p:nvPr>
            <p:ph type="body" sz="quarter" idx="3"/>
          </p:nvPr>
        </p:nvSpPr>
        <p:spPr>
          <a:xfrm>
            <a:off x="6172200" y="1656000"/>
            <a:ext cx="5445000"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Tijdelijke aanduiding voor inhoud 5"/>
          <p:cNvSpPr>
            <a:spLocks noGrp="1"/>
          </p:cNvSpPr>
          <p:nvPr>
            <p:ph sz="quarter" idx="4"/>
          </p:nvPr>
        </p:nvSpPr>
        <p:spPr>
          <a:xfrm>
            <a:off x="6172200" y="2276271"/>
            <a:ext cx="5445000" cy="383765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Tijdelijke aanduiding voor datum 6"/>
          <p:cNvSpPr>
            <a:spLocks noGrp="1"/>
          </p:cNvSpPr>
          <p:nvPr>
            <p:ph type="dt" sz="half" idx="10"/>
          </p:nvPr>
        </p:nvSpPr>
        <p:spPr/>
        <p:txBody>
          <a:bodyPr/>
          <a:lstStyle/>
          <a:p>
            <a:fld id="{292342B6-1303-46D4-9581-5E95FC0B22E4}" type="datetime1">
              <a:rPr lang="nl-BE" smtClean="0"/>
              <a:t>17/05/2025</a:t>
            </a:fld>
            <a:endParaRPr lang="nl-NL"/>
          </a:p>
        </p:txBody>
      </p:sp>
      <p:sp>
        <p:nvSpPr>
          <p:cNvPr id="9" name="Tijdelijke aanduiding voor dianummer 8"/>
          <p:cNvSpPr>
            <a:spLocks noGrp="1"/>
          </p:cNvSpPr>
          <p:nvPr>
            <p:ph type="sldNum" sz="quarter" idx="12"/>
          </p:nvPr>
        </p:nvSpPr>
        <p:spPr/>
        <p:txBody>
          <a:bodyPr/>
          <a:lstStyle/>
          <a:p>
            <a:fld id="{0A297500-7527-634B-90F4-69D0994C32B4}" type="slidenum">
              <a:rPr lang="nl-NL" smtClean="0"/>
              <a:t>‹#›</a:t>
            </a:fld>
            <a:endParaRPr lang="nl-NL"/>
          </a:p>
        </p:txBody>
      </p:sp>
      <p:sp>
        <p:nvSpPr>
          <p:cNvPr id="2" name="Titel 1"/>
          <p:cNvSpPr>
            <a:spLocks noGrp="1"/>
          </p:cNvSpPr>
          <p:nvPr>
            <p:ph type="title"/>
          </p:nvPr>
        </p:nvSpPr>
        <p:spPr/>
        <p:txBody>
          <a:bodyPr/>
          <a:lstStyle/>
          <a:p>
            <a:r>
              <a:rPr lang="en-US"/>
              <a:t>Click to edit Master title style</a:t>
            </a:r>
            <a:endParaRPr lang="nl-BE"/>
          </a:p>
        </p:txBody>
      </p:sp>
    </p:spTree>
    <p:extLst>
      <p:ext uri="{BB962C8B-B14F-4D97-AF65-F5344CB8AC3E}">
        <p14:creationId xmlns:p14="http://schemas.microsoft.com/office/powerpoint/2010/main" val="1784001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fld id="{A76F3976-FDFC-4D8C-ACD3-BCE6A597C36A}" type="datetime1">
              <a:rPr lang="nl-BE" smtClean="0"/>
              <a:t>17/05/2025</a:t>
            </a:fld>
            <a:endParaRPr lang="nl-NL"/>
          </a:p>
        </p:txBody>
      </p:sp>
      <p:sp>
        <p:nvSpPr>
          <p:cNvPr id="5" name="Tijdelijke aanduiding voor dianummer 4"/>
          <p:cNvSpPr>
            <a:spLocks noGrp="1"/>
          </p:cNvSpPr>
          <p:nvPr>
            <p:ph type="sldNum" sz="quarter" idx="12"/>
          </p:nvPr>
        </p:nvSpPr>
        <p:spPr/>
        <p:txBody>
          <a:bodyPr/>
          <a:lstStyle/>
          <a:p>
            <a:fld id="{0A297500-7527-634B-90F4-69D0994C32B4}" type="slidenum">
              <a:rPr lang="nl-NL" smtClean="0"/>
              <a:t>‹#›</a:t>
            </a:fld>
            <a:endParaRPr lang="nl-NL"/>
          </a:p>
        </p:txBody>
      </p:sp>
      <p:sp>
        <p:nvSpPr>
          <p:cNvPr id="6" name="Title 5"/>
          <p:cNvSpPr>
            <a:spLocks noGrp="1"/>
          </p:cNvSpPr>
          <p:nvPr>
            <p:ph type="title"/>
          </p:nvPr>
        </p:nvSpPr>
        <p:spPr/>
        <p:txBody>
          <a:bodyPr/>
          <a:lstStyle/>
          <a:p>
            <a:r>
              <a:rPr lang="en-US"/>
              <a:t>Click to edit Master title style</a:t>
            </a:r>
            <a:endParaRPr lang="nl-NL"/>
          </a:p>
        </p:txBody>
      </p:sp>
    </p:spTree>
    <p:extLst>
      <p:ext uri="{BB962C8B-B14F-4D97-AF65-F5344CB8AC3E}">
        <p14:creationId xmlns:p14="http://schemas.microsoft.com/office/powerpoint/2010/main" val="546631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5ADFEA79-DE61-4EF0-8C65-B83CEE2687EB}" type="datetime1">
              <a:rPr lang="nl-BE" smtClean="0"/>
              <a:t>17/05/2025</a:t>
            </a:fld>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a:t>
            </a:fld>
            <a:endParaRPr lang="nl-NL"/>
          </a:p>
        </p:txBody>
      </p:sp>
    </p:spTree>
    <p:extLst>
      <p:ext uri="{BB962C8B-B14F-4D97-AF65-F5344CB8AC3E}">
        <p14:creationId xmlns:p14="http://schemas.microsoft.com/office/powerpoint/2010/main" val="307772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ekopSlot">
    <p:spTree>
      <p:nvGrpSpPr>
        <p:cNvPr id="1" name=""/>
        <p:cNvGrpSpPr/>
        <p:nvPr/>
      </p:nvGrpSpPr>
      <p:grpSpPr>
        <a:xfrm>
          <a:off x="0" y="0"/>
          <a:ext cx="0" cy="0"/>
          <a:chOff x="0" y="0"/>
          <a:chExt cx="0" cy="0"/>
        </a:xfrm>
      </p:grpSpPr>
      <p:sp>
        <p:nvSpPr>
          <p:cNvPr id="9" name="Rechthoek 8"/>
          <p:cNvSpPr/>
          <p:nvPr userDrawn="1"/>
        </p:nvSpPr>
        <p:spPr>
          <a:xfrm>
            <a:off x="0" y="0"/>
            <a:ext cx="12193200" cy="6209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title"/>
          </p:nvPr>
        </p:nvSpPr>
        <p:spPr>
          <a:xfrm>
            <a:off x="579120" y="510988"/>
            <a:ext cx="11039793" cy="5184424"/>
          </a:xfrm>
        </p:spPr>
        <p:txBody>
          <a:bodyPr anchor="ctr" anchorCtr="0">
            <a:noAutofit/>
          </a:bodyPr>
          <a:lstStyle>
            <a:lvl1pPr algn="ctr">
              <a:defRPr sz="6000" baseline="0">
                <a:solidFill>
                  <a:schemeClr val="bg1"/>
                </a:solidFill>
              </a:defRPr>
            </a:lvl1pPr>
          </a:lstStyle>
          <a:p>
            <a:r>
              <a:rPr lang="en-US"/>
              <a:t>Click to edit Master title style</a:t>
            </a:r>
            <a:endParaRPr lang="nl-NL"/>
          </a:p>
        </p:txBody>
      </p:sp>
      <p:sp>
        <p:nvSpPr>
          <p:cNvPr id="4" name="Tijdelijke aanduiding voor datum 3"/>
          <p:cNvSpPr>
            <a:spLocks noGrp="1"/>
          </p:cNvSpPr>
          <p:nvPr>
            <p:ph type="dt" sz="half" idx="10"/>
          </p:nvPr>
        </p:nvSpPr>
        <p:spPr/>
        <p:txBody>
          <a:bodyPr/>
          <a:lstStyle/>
          <a:p>
            <a:fld id="{FA2EC5B9-2DE2-43DC-AAE2-5679419BAC4A}" type="datetime1">
              <a:rPr lang="nl-BE" smtClean="0"/>
              <a:t>17/05/2025</a:t>
            </a:fld>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hoek 6"/>
          <p:cNvSpPr/>
          <p:nvPr userDrawn="1"/>
        </p:nvSpPr>
        <p:spPr>
          <a:xfrm>
            <a:off x="0" y="6210000"/>
            <a:ext cx="12192000"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8" name="Afbeelding 7"/>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1041200" y="6353999"/>
            <a:ext cx="1008305" cy="360000"/>
          </a:xfrm>
          <a:prstGeom prst="rect">
            <a:avLst/>
          </a:prstGeom>
        </p:spPr>
      </p:pic>
      <p:sp>
        <p:nvSpPr>
          <p:cNvPr id="2" name="Tijdelijke aanduiding voor titel 1"/>
          <p:cNvSpPr>
            <a:spLocks noGrp="1"/>
          </p:cNvSpPr>
          <p:nvPr>
            <p:ph type="title"/>
          </p:nvPr>
        </p:nvSpPr>
        <p:spPr>
          <a:xfrm>
            <a:off x="576000" y="207036"/>
            <a:ext cx="11041200" cy="1152000"/>
          </a:xfrm>
          <a:prstGeom prst="rect">
            <a:avLst/>
          </a:prstGeom>
        </p:spPr>
        <p:txBody>
          <a:bodyPr vert="horz" lIns="0" tIns="0" rIns="0" bIns="0" rtlCol="0" anchor="ctr" anchorCtr="0">
            <a:normAutofit/>
          </a:bodyPr>
          <a:lstStyle/>
          <a:p>
            <a:r>
              <a:rPr lang="nl-NL"/>
              <a:t>Titelstijl van model bewerken</a:t>
            </a:r>
          </a:p>
        </p:txBody>
      </p:sp>
      <p:sp>
        <p:nvSpPr>
          <p:cNvPr id="3" name="Tijdelijke aanduiding voor tekst 2"/>
          <p:cNvSpPr>
            <a:spLocks noGrp="1"/>
          </p:cNvSpPr>
          <p:nvPr>
            <p:ph type="body" idx="1"/>
          </p:nvPr>
        </p:nvSpPr>
        <p:spPr>
          <a:xfrm>
            <a:off x="576000" y="1656000"/>
            <a:ext cx="11041200" cy="4464000"/>
          </a:xfrm>
          <a:prstGeom prst="rect">
            <a:avLst/>
          </a:prstGeom>
        </p:spPr>
        <p:txBody>
          <a:bodyPr vert="horz" lIns="91440" tIns="45720" rIns="91440" bIns="45720" rtlCol="0">
            <a:normAutofit/>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BB46EC33-4D1A-4426-91DF-270C2E654CCE}" type="datetime1">
              <a:rPr lang="nl-BE" smtClean="0"/>
              <a:t>17/05/2025</a:t>
            </a:fld>
            <a:endParaRPr lang="nl-NL"/>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a:p>
        </p:txBody>
      </p:sp>
      <p:sp>
        <p:nvSpPr>
          <p:cNvPr id="13" name="Tijdelijke aanduiding voor voettekst 4"/>
          <p:cNvSpPr txBox="1">
            <a:spLocks/>
          </p:cNvSpPr>
          <p:nvPr userDrawn="1"/>
        </p:nvSpPr>
        <p:spPr>
          <a:xfrm>
            <a:off x="5222400" y="6192000"/>
            <a:ext cx="5818800" cy="666000"/>
          </a:xfrm>
          <a:prstGeom prst="rect">
            <a:avLst/>
          </a:prstGeom>
        </p:spPr>
        <p:txBody>
          <a:bodyPr vert="horz" lIns="0" tIns="0" rIns="180000" bIns="0" rtlCol="0" anchor="ctr"/>
          <a:lstStyle>
            <a:defPPr>
              <a:defRPr lang="nl-NL"/>
            </a:defPPr>
            <a:lvl1pPr marL="0" algn="r" defTabSz="914400" rtl="0" eaLnBrk="1" latinLnBrk="0" hangingPunct="1">
              <a:defRPr sz="1200" b="1" kern="1200" baseline="0">
                <a:solidFill>
                  <a:schemeClr val="bg1"/>
                </a:solidFill>
                <a:latin typeface="Arial"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nl-NL" sz="1400" spc="30"/>
              <a:t>Campus De </a:t>
            </a:r>
            <a:r>
              <a:rPr lang="nl-NL" sz="1400" spc="30" err="1"/>
              <a:t>Nayer</a:t>
            </a:r>
            <a:r>
              <a:rPr lang="nl-NL" sz="1400" spc="30"/>
              <a:t> Sint-Katelijne-Waver</a:t>
            </a:r>
          </a:p>
          <a:p>
            <a:r>
              <a:rPr lang="nl-NL" sz="900" b="0"/>
              <a:t>Faculteit</a:t>
            </a:r>
            <a:r>
              <a:rPr lang="nl-NL" sz="900" b="0" baseline="0"/>
              <a:t> Industriële Ingenieurswetenschappen</a:t>
            </a:r>
            <a:endParaRPr lang="nl-NL" sz="900" b="0"/>
          </a:p>
        </p:txBody>
      </p:sp>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2" r:id="rId5"/>
    <p:sldLayoutId id="2147483653" r:id="rId6"/>
    <p:sldLayoutId id="2147483654" r:id="rId7"/>
    <p:sldLayoutId id="2147483655" r:id="rId8"/>
    <p:sldLayoutId id="2147483661" r:id="rId9"/>
  </p:sldLayoutIdLst>
  <p:hf hdr="0" dt="0"/>
  <p:txStyles>
    <p:title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42" userDrawn="1">
          <p15:clr>
            <a:srgbClr val="F26B43"/>
          </p15:clr>
        </p15:guide>
        <p15:guide id="2" pos="7319" userDrawn="1">
          <p15:clr>
            <a:srgbClr val="F26B43"/>
          </p15:clr>
        </p15:guide>
        <p15:guide id="3" orient="horz" pos="3857" userDrawn="1">
          <p15:clr>
            <a:srgbClr val="F26B43"/>
          </p15:clr>
        </p15:guide>
        <p15:guide id="4" pos="36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hoek 6"/>
          <p:cNvSpPr/>
          <p:nvPr userDrawn="1"/>
        </p:nvSpPr>
        <p:spPr>
          <a:xfrm>
            <a:off x="0" y="6210000"/>
            <a:ext cx="12192000"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8" name="Afbeelding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41200" y="6353999"/>
            <a:ext cx="1008305" cy="360000"/>
          </a:xfrm>
          <a:prstGeom prst="rect">
            <a:avLst/>
          </a:prstGeom>
        </p:spPr>
      </p:pic>
      <p:sp>
        <p:nvSpPr>
          <p:cNvPr id="2" name="Tijdelijke aanduiding voor titel 1"/>
          <p:cNvSpPr>
            <a:spLocks noGrp="1"/>
          </p:cNvSpPr>
          <p:nvPr>
            <p:ph type="title"/>
          </p:nvPr>
        </p:nvSpPr>
        <p:spPr>
          <a:xfrm>
            <a:off x="576000" y="216000"/>
            <a:ext cx="11041200" cy="1152000"/>
          </a:xfrm>
          <a:prstGeom prst="rect">
            <a:avLst/>
          </a:prstGeom>
        </p:spPr>
        <p:txBody>
          <a:bodyPr vert="horz" lIns="0" tIns="0" rIns="0" bIns="0" rtlCol="0" anchor="ctr" anchorCtr="0">
            <a:normAutofit/>
          </a:bodyPr>
          <a:lstStyle/>
          <a:p>
            <a:r>
              <a:rPr lang="nl-NL"/>
              <a:t>Titelstijl van model bewerken</a:t>
            </a:r>
          </a:p>
        </p:txBody>
      </p:sp>
      <p:sp>
        <p:nvSpPr>
          <p:cNvPr id="3" name="Tijdelijke aanduiding voor tekst 2"/>
          <p:cNvSpPr>
            <a:spLocks noGrp="1"/>
          </p:cNvSpPr>
          <p:nvPr>
            <p:ph type="body" idx="1"/>
          </p:nvPr>
        </p:nvSpPr>
        <p:spPr>
          <a:xfrm>
            <a:off x="576000" y="1656000"/>
            <a:ext cx="11041200" cy="4464000"/>
          </a:xfrm>
          <a:prstGeom prst="rect">
            <a:avLst/>
          </a:prstGeom>
        </p:spPr>
        <p:txBody>
          <a:bodyPr vert="horz" lIns="91440" tIns="45720" rIns="91440" bIns="45720" rtlCol="0">
            <a:normAutofit/>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48C250A7-EEA6-4BD5-AB95-D7BF57F3506B}" type="datetime1">
              <a:rPr lang="nl-BE" smtClean="0"/>
              <a:t>17/05/2025</a:t>
            </a:fld>
            <a:endParaRPr lang="nl-NL"/>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a:p>
        </p:txBody>
      </p:sp>
      <p:sp>
        <p:nvSpPr>
          <p:cNvPr id="10" name="Tijdelijke aanduiding voor voettekst 4"/>
          <p:cNvSpPr txBox="1">
            <a:spLocks/>
          </p:cNvSpPr>
          <p:nvPr userDrawn="1"/>
        </p:nvSpPr>
        <p:spPr>
          <a:xfrm>
            <a:off x="5222400" y="6192000"/>
            <a:ext cx="5818800" cy="666000"/>
          </a:xfrm>
          <a:prstGeom prst="rect">
            <a:avLst/>
          </a:prstGeom>
        </p:spPr>
        <p:txBody>
          <a:bodyPr vert="horz" lIns="0" tIns="0" rIns="180000" bIns="0" rtlCol="0" anchor="ctr"/>
          <a:lstStyle>
            <a:defPPr>
              <a:defRPr lang="nl-NL"/>
            </a:defPPr>
            <a:lvl1pPr marL="0" algn="r" defTabSz="914400" rtl="0" eaLnBrk="1" latinLnBrk="0" hangingPunct="1">
              <a:defRPr sz="1200" b="1" kern="1200" baseline="0">
                <a:solidFill>
                  <a:schemeClr val="bg1"/>
                </a:solidFill>
                <a:latin typeface="Arial"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nl-NL" sz="1400" spc="30"/>
              <a:t>Campus De </a:t>
            </a:r>
            <a:r>
              <a:rPr lang="nl-NL" sz="1400" spc="30" err="1"/>
              <a:t>Nayer</a:t>
            </a:r>
            <a:r>
              <a:rPr lang="nl-NL" sz="1400" spc="30"/>
              <a:t> Sint-Katelijne-Waver</a:t>
            </a:r>
          </a:p>
          <a:p>
            <a:r>
              <a:rPr lang="nl-NL" sz="900" b="0"/>
              <a:t>Faculteit</a:t>
            </a:r>
            <a:r>
              <a:rPr lang="nl-NL" sz="900" b="0" baseline="0"/>
              <a:t> Industriële Ingenieurswetenschappen</a:t>
            </a:r>
            <a:endParaRPr lang="nl-NL" sz="900" b="0"/>
          </a:p>
        </p:txBody>
      </p:sp>
    </p:spTree>
    <p:extLst>
      <p:ext uri="{BB962C8B-B14F-4D97-AF65-F5344CB8AC3E}">
        <p14:creationId xmlns:p14="http://schemas.microsoft.com/office/powerpoint/2010/main" val="173252323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Lst>
  <p:hf hdr="0" dt="0"/>
  <p:txStyles>
    <p:title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a:xfrm>
            <a:off x="575999" y="2501660"/>
            <a:ext cx="6096524" cy="2603138"/>
          </a:xfrm>
        </p:spPr>
        <p:txBody>
          <a:bodyPr/>
          <a:lstStyle/>
          <a:p>
            <a:r>
              <a:rPr lang="nl-BE"/>
              <a:t>Campus De </a:t>
            </a:r>
            <a:r>
              <a:rPr lang="nl-BE" err="1"/>
              <a:t>Nayer</a:t>
            </a:r>
            <a:r>
              <a:rPr lang="nl-BE"/>
              <a:t> </a:t>
            </a:r>
            <a:br>
              <a:rPr lang="nl-BE"/>
            </a:br>
            <a:r>
              <a:rPr lang="nl-BE"/>
              <a:t>Sint-Katelijne-Waver</a:t>
            </a:r>
          </a:p>
        </p:txBody>
      </p:sp>
      <p:sp>
        <p:nvSpPr>
          <p:cNvPr id="5" name="Ondertitel 4"/>
          <p:cNvSpPr>
            <a:spLocks noGrp="1"/>
          </p:cNvSpPr>
          <p:nvPr>
            <p:ph type="subTitle" idx="1"/>
          </p:nvPr>
        </p:nvSpPr>
        <p:spPr/>
        <p:txBody>
          <a:bodyPr>
            <a:normAutofit lnSpcReduction="10000"/>
          </a:bodyPr>
          <a:lstStyle/>
          <a:p>
            <a:r>
              <a:rPr lang="nl-BE"/>
              <a:t>Faculteit Industriële Ingenieurswetenschappen</a:t>
            </a:r>
          </a:p>
        </p:txBody>
      </p:sp>
      <p:pic>
        <p:nvPicPr>
          <p:cNvPr id="2" name="Picture Placeholder 1" descr="A black and white electronic device&#10;&#10;AI-generated content may be incorrect.">
            <a:extLst>
              <a:ext uri="{FF2B5EF4-FFF2-40B4-BE49-F238E27FC236}">
                <a16:creationId xmlns:a16="http://schemas.microsoft.com/office/drawing/2014/main" id="{4608C3B6-FAFA-CA65-F88B-A5625DCAC369}"/>
              </a:ext>
            </a:extLst>
          </p:cNvPr>
          <p:cNvPicPr>
            <a:picLocks noGrp="1" noChangeAspect="1"/>
          </p:cNvPicPr>
          <p:nvPr>
            <p:ph type="pic" sz="quarter" idx="10"/>
          </p:nvPr>
        </p:nvPicPr>
        <p:blipFill>
          <a:blip r:embed="rId3"/>
          <a:srcRect l="41193" t="-58" r="3821" b="58"/>
          <a:stretch>
            <a:fillRect/>
          </a:stretch>
        </p:blipFill>
        <p:spPr>
          <a:xfrm>
            <a:off x="7248525" y="1654175"/>
            <a:ext cx="4368205" cy="4468817"/>
          </a:xfrm>
        </p:spPr>
      </p:pic>
      <p:sp>
        <p:nvSpPr>
          <p:cNvPr id="3" name="TextBox 2">
            <a:extLst>
              <a:ext uri="{FF2B5EF4-FFF2-40B4-BE49-F238E27FC236}">
                <a16:creationId xmlns:a16="http://schemas.microsoft.com/office/drawing/2014/main" id="{C43D7A11-2514-5C08-2505-863D2FF0A122}"/>
              </a:ext>
            </a:extLst>
          </p:cNvPr>
          <p:cNvSpPr txBox="1"/>
          <p:nvPr/>
        </p:nvSpPr>
        <p:spPr>
          <a:xfrm>
            <a:off x="4821293" y="5296230"/>
            <a:ext cx="2344994" cy="923330"/>
          </a:xfrm>
          <a:prstGeom prst="rect">
            <a:avLst/>
          </a:prstGeom>
          <a:noFill/>
        </p:spPr>
        <p:txBody>
          <a:bodyPr wrap="square" rtlCol="0">
            <a:spAutoFit/>
          </a:bodyPr>
          <a:lstStyle/>
          <a:p>
            <a:r>
              <a:rPr lang="nl-BE" err="1"/>
              <a:t>Josse</a:t>
            </a:r>
            <a:r>
              <a:rPr lang="nl-BE"/>
              <a:t> </a:t>
            </a:r>
            <a:r>
              <a:rPr lang="nl-BE" err="1"/>
              <a:t>Verreydt</a:t>
            </a:r>
            <a:endParaRPr lang="nl-BE"/>
          </a:p>
          <a:p>
            <a:r>
              <a:rPr lang="nl-BE"/>
              <a:t>Robin Schellemans</a:t>
            </a:r>
          </a:p>
          <a:p>
            <a:r>
              <a:rPr lang="nl-BE"/>
              <a:t>Matan Putzeys</a:t>
            </a:r>
          </a:p>
        </p:txBody>
      </p:sp>
    </p:spTree>
    <p:extLst>
      <p:ext uri="{BB962C8B-B14F-4D97-AF65-F5344CB8AC3E}">
        <p14:creationId xmlns:p14="http://schemas.microsoft.com/office/powerpoint/2010/main" val="362829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1F6960-5495-785F-8710-7B2210F74BB9}"/>
              </a:ext>
            </a:extLst>
          </p:cNvPr>
          <p:cNvSpPr>
            <a:spLocks noGrp="1"/>
          </p:cNvSpPr>
          <p:nvPr>
            <p:ph idx="1"/>
          </p:nvPr>
        </p:nvSpPr>
        <p:spPr/>
        <p:txBody>
          <a:bodyPr/>
          <a:lstStyle/>
          <a:p>
            <a:r>
              <a:rPr lang="nl-BE"/>
              <a:t>Volume en BPM aparte thread</a:t>
            </a:r>
          </a:p>
          <a:p>
            <a:endParaRPr lang="nl-BE"/>
          </a:p>
          <a:p>
            <a:r>
              <a:rPr lang="nl-BE"/>
              <a:t>Werking Rotary Encoder</a:t>
            </a:r>
          </a:p>
        </p:txBody>
      </p:sp>
      <p:sp>
        <p:nvSpPr>
          <p:cNvPr id="3" name="Slide Number Placeholder 2">
            <a:extLst>
              <a:ext uri="{FF2B5EF4-FFF2-40B4-BE49-F238E27FC236}">
                <a16:creationId xmlns:a16="http://schemas.microsoft.com/office/drawing/2014/main" id="{42AF4014-9646-8573-3F19-B6989D9613D3}"/>
              </a:ext>
            </a:extLst>
          </p:cNvPr>
          <p:cNvSpPr>
            <a:spLocks noGrp="1"/>
          </p:cNvSpPr>
          <p:nvPr>
            <p:ph type="sldNum" sz="quarter" idx="12"/>
          </p:nvPr>
        </p:nvSpPr>
        <p:spPr/>
        <p:txBody>
          <a:bodyPr/>
          <a:lstStyle/>
          <a:p>
            <a:fld id="{0A297500-7527-634B-90F4-69D0994C32B4}" type="slidenum">
              <a:rPr lang="nl-NL" smtClean="0"/>
              <a:t>10</a:t>
            </a:fld>
            <a:endParaRPr lang="nl-NL"/>
          </a:p>
        </p:txBody>
      </p:sp>
      <p:sp>
        <p:nvSpPr>
          <p:cNvPr id="4" name="Title 3">
            <a:extLst>
              <a:ext uri="{FF2B5EF4-FFF2-40B4-BE49-F238E27FC236}">
                <a16:creationId xmlns:a16="http://schemas.microsoft.com/office/drawing/2014/main" id="{F439203B-C296-4AF0-37FD-F4E510DF6DF1}"/>
              </a:ext>
            </a:extLst>
          </p:cNvPr>
          <p:cNvSpPr>
            <a:spLocks noGrp="1"/>
          </p:cNvSpPr>
          <p:nvPr>
            <p:ph type="title"/>
          </p:nvPr>
        </p:nvSpPr>
        <p:spPr/>
        <p:txBody>
          <a:bodyPr/>
          <a:lstStyle/>
          <a:p>
            <a:r>
              <a:rPr lang="en-US">
                <a:latin typeface="Arial"/>
                <a:cs typeface="Arial"/>
              </a:rPr>
              <a:t>Rotary Encoders</a:t>
            </a:r>
            <a:endParaRPr lang="en-US">
              <a:cs typeface="Arial"/>
            </a:endParaRPr>
          </a:p>
        </p:txBody>
      </p:sp>
      <p:pic>
        <p:nvPicPr>
          <p:cNvPr id="6" name="Picture 5">
            <a:extLst>
              <a:ext uri="{FF2B5EF4-FFF2-40B4-BE49-F238E27FC236}">
                <a16:creationId xmlns:a16="http://schemas.microsoft.com/office/drawing/2014/main" id="{AA4007F7-67C9-CD96-9755-2AD959453F7A}"/>
              </a:ext>
            </a:extLst>
          </p:cNvPr>
          <p:cNvPicPr>
            <a:picLocks noChangeAspect="1"/>
          </p:cNvPicPr>
          <p:nvPr/>
        </p:nvPicPr>
        <p:blipFill>
          <a:blip r:embed="rId3"/>
          <a:stretch>
            <a:fillRect/>
          </a:stretch>
        </p:blipFill>
        <p:spPr>
          <a:xfrm>
            <a:off x="6358635" y="1787933"/>
            <a:ext cx="4747940" cy="3282133"/>
          </a:xfrm>
          <a:prstGeom prst="rect">
            <a:avLst/>
          </a:prstGeom>
        </p:spPr>
      </p:pic>
    </p:spTree>
    <p:extLst>
      <p:ext uri="{BB962C8B-B14F-4D97-AF65-F5344CB8AC3E}">
        <p14:creationId xmlns:p14="http://schemas.microsoft.com/office/powerpoint/2010/main" val="53156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B19CB8-F187-38C5-9558-83F72754E038}"/>
              </a:ext>
            </a:extLst>
          </p:cNvPr>
          <p:cNvSpPr>
            <a:spLocks noGrp="1"/>
          </p:cNvSpPr>
          <p:nvPr>
            <p:ph idx="1"/>
          </p:nvPr>
        </p:nvSpPr>
        <p:spPr/>
        <p:txBody>
          <a:bodyPr/>
          <a:lstStyle/>
          <a:p>
            <a:r>
              <a:rPr lang="nl-BE"/>
              <a:t>Drie </a:t>
            </a:r>
            <a:r>
              <a:rPr lang="nl-BE" err="1"/>
              <a:t>channels</a:t>
            </a:r>
            <a:r>
              <a:rPr lang="nl-BE"/>
              <a:t> per geluidje </a:t>
            </a:r>
          </a:p>
          <a:p>
            <a:r>
              <a:rPr lang="nl-BE"/>
              <a:t>Vier </a:t>
            </a:r>
            <a:r>
              <a:rPr lang="nl-BE" err="1"/>
              <a:t>layers</a:t>
            </a:r>
            <a:r>
              <a:rPr lang="nl-BE"/>
              <a:t> </a:t>
            </a:r>
          </a:p>
          <a:p>
            <a:r>
              <a:rPr lang="nl-BE"/>
              <a:t>Kleine buffer en Sample frequentie </a:t>
            </a:r>
          </a:p>
          <a:p>
            <a:endParaRPr lang="nl-BE"/>
          </a:p>
          <a:p>
            <a:endParaRPr lang="nl-BE"/>
          </a:p>
        </p:txBody>
      </p:sp>
      <p:sp>
        <p:nvSpPr>
          <p:cNvPr id="3" name="Slide Number Placeholder 2">
            <a:extLst>
              <a:ext uri="{FF2B5EF4-FFF2-40B4-BE49-F238E27FC236}">
                <a16:creationId xmlns:a16="http://schemas.microsoft.com/office/drawing/2014/main" id="{E481C3BA-B2ED-7010-9A3A-E2F60C6A26FD}"/>
              </a:ext>
            </a:extLst>
          </p:cNvPr>
          <p:cNvSpPr>
            <a:spLocks noGrp="1"/>
          </p:cNvSpPr>
          <p:nvPr>
            <p:ph type="sldNum" sz="quarter" idx="12"/>
          </p:nvPr>
        </p:nvSpPr>
        <p:spPr/>
        <p:txBody>
          <a:bodyPr/>
          <a:lstStyle/>
          <a:p>
            <a:fld id="{0A297500-7527-634B-90F4-69D0994C32B4}" type="slidenum">
              <a:rPr lang="nl-NL" smtClean="0"/>
              <a:t>11</a:t>
            </a:fld>
            <a:endParaRPr lang="nl-NL"/>
          </a:p>
        </p:txBody>
      </p:sp>
      <p:sp>
        <p:nvSpPr>
          <p:cNvPr id="4" name="Title 3">
            <a:extLst>
              <a:ext uri="{FF2B5EF4-FFF2-40B4-BE49-F238E27FC236}">
                <a16:creationId xmlns:a16="http://schemas.microsoft.com/office/drawing/2014/main" id="{484E9D2B-38F9-640C-FC21-F642A1826653}"/>
              </a:ext>
            </a:extLst>
          </p:cNvPr>
          <p:cNvSpPr>
            <a:spLocks noGrp="1"/>
          </p:cNvSpPr>
          <p:nvPr>
            <p:ph type="title"/>
          </p:nvPr>
        </p:nvSpPr>
        <p:spPr/>
        <p:txBody>
          <a:bodyPr/>
          <a:lstStyle/>
          <a:p>
            <a:r>
              <a:rPr lang="nl-BE" err="1"/>
              <a:t>Sequencer</a:t>
            </a:r>
            <a:endParaRPr lang="nl-BE"/>
          </a:p>
        </p:txBody>
      </p:sp>
      <p:pic>
        <p:nvPicPr>
          <p:cNvPr id="5" name="Picture 6" descr="A sheet of drums with lines&#10;&#10;AI-generated content may be incorrect.">
            <a:extLst>
              <a:ext uri="{FF2B5EF4-FFF2-40B4-BE49-F238E27FC236}">
                <a16:creationId xmlns:a16="http://schemas.microsoft.com/office/drawing/2014/main" id="{0251AAF3-802F-E13B-F832-8EDAD499896C}"/>
              </a:ext>
            </a:extLst>
          </p:cNvPr>
          <p:cNvPicPr>
            <a:picLocks noChangeAspect="1"/>
          </p:cNvPicPr>
          <p:nvPr/>
        </p:nvPicPr>
        <p:blipFill>
          <a:blip r:embed="rId3"/>
          <a:srcRect l="936" t="16889" r="2652" b="73444"/>
          <a:stretch>
            <a:fillRect/>
          </a:stretch>
        </p:blipFill>
        <p:spPr>
          <a:xfrm>
            <a:off x="6657872" y="2070930"/>
            <a:ext cx="4706783" cy="662916"/>
          </a:xfrm>
          <a:prstGeom prst="rect">
            <a:avLst/>
          </a:prstGeom>
        </p:spPr>
      </p:pic>
    </p:spTree>
    <p:extLst>
      <p:ext uri="{BB962C8B-B14F-4D97-AF65-F5344CB8AC3E}">
        <p14:creationId xmlns:p14="http://schemas.microsoft.com/office/powerpoint/2010/main" val="3018010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CFD4D1-497E-9E56-77B8-D22E9439E056}"/>
              </a:ext>
            </a:extLst>
          </p:cNvPr>
          <p:cNvSpPr>
            <a:spLocks noGrp="1"/>
          </p:cNvSpPr>
          <p:nvPr>
            <p:ph idx="1"/>
          </p:nvPr>
        </p:nvSpPr>
        <p:spPr/>
        <p:txBody>
          <a:bodyPr vert="horz" lIns="91440" tIns="45720" rIns="91440" bIns="45720" rtlCol="0" anchor="t">
            <a:normAutofit/>
          </a:bodyPr>
          <a:lstStyle/>
          <a:p>
            <a:r>
              <a:rPr lang="en-US">
                <a:latin typeface="Arial"/>
                <a:cs typeface="Arial"/>
              </a:rPr>
              <a:t>Fout in de </a:t>
            </a:r>
            <a:r>
              <a:rPr lang="en-US" err="1">
                <a:latin typeface="Arial"/>
                <a:cs typeface="Arial"/>
              </a:rPr>
              <a:t>pcb</a:t>
            </a:r>
            <a:endParaRPr lang="en-US">
              <a:latin typeface="Arial"/>
              <a:cs typeface="Arial"/>
            </a:endParaRPr>
          </a:p>
          <a:p>
            <a:pPr lvl="1"/>
            <a:r>
              <a:rPr lang="en-US">
                <a:latin typeface="Arial"/>
                <a:cs typeface="Arial"/>
              </a:rPr>
              <a:t>Source </a:t>
            </a:r>
            <a:r>
              <a:rPr lang="en-US" err="1">
                <a:latin typeface="Arial"/>
                <a:cs typeface="Arial"/>
              </a:rPr>
              <a:t>ipv</a:t>
            </a:r>
            <a:r>
              <a:rPr lang="en-US">
                <a:latin typeface="Arial"/>
                <a:cs typeface="Arial"/>
              </a:rPr>
              <a:t> Sunk</a:t>
            </a:r>
          </a:p>
        </p:txBody>
      </p:sp>
      <p:sp>
        <p:nvSpPr>
          <p:cNvPr id="3" name="Slide Number Placeholder 2">
            <a:extLst>
              <a:ext uri="{FF2B5EF4-FFF2-40B4-BE49-F238E27FC236}">
                <a16:creationId xmlns:a16="http://schemas.microsoft.com/office/drawing/2014/main" id="{C39FEAB3-9C99-3B2D-176F-28B8DE8A0B0E}"/>
              </a:ext>
            </a:extLst>
          </p:cNvPr>
          <p:cNvSpPr>
            <a:spLocks noGrp="1"/>
          </p:cNvSpPr>
          <p:nvPr>
            <p:ph type="sldNum" sz="quarter" idx="12"/>
          </p:nvPr>
        </p:nvSpPr>
        <p:spPr/>
        <p:txBody>
          <a:bodyPr/>
          <a:lstStyle/>
          <a:p>
            <a:fld id="{0A297500-7527-634B-90F4-69D0994C32B4}" type="slidenum">
              <a:rPr lang="nl-NL" smtClean="0"/>
              <a:t>12</a:t>
            </a:fld>
            <a:endParaRPr lang="nl-NL"/>
          </a:p>
        </p:txBody>
      </p:sp>
      <p:sp>
        <p:nvSpPr>
          <p:cNvPr id="4" name="Title 3">
            <a:extLst>
              <a:ext uri="{FF2B5EF4-FFF2-40B4-BE49-F238E27FC236}">
                <a16:creationId xmlns:a16="http://schemas.microsoft.com/office/drawing/2014/main" id="{18549443-3707-7BAA-B99F-943AFBBD657A}"/>
              </a:ext>
            </a:extLst>
          </p:cNvPr>
          <p:cNvSpPr>
            <a:spLocks noGrp="1"/>
          </p:cNvSpPr>
          <p:nvPr>
            <p:ph type="title"/>
          </p:nvPr>
        </p:nvSpPr>
        <p:spPr/>
        <p:txBody>
          <a:bodyPr/>
          <a:lstStyle/>
          <a:p>
            <a:r>
              <a:rPr lang="en-US">
                <a:latin typeface="Arial"/>
                <a:cs typeface="Arial"/>
              </a:rPr>
              <a:t>LEDs</a:t>
            </a:r>
            <a:endParaRPr lang="en-US"/>
          </a:p>
        </p:txBody>
      </p:sp>
      <p:pic>
        <p:nvPicPr>
          <p:cNvPr id="6" name="Picture 5">
            <a:extLst>
              <a:ext uri="{FF2B5EF4-FFF2-40B4-BE49-F238E27FC236}">
                <a16:creationId xmlns:a16="http://schemas.microsoft.com/office/drawing/2014/main" id="{65C130B4-468A-0E14-8B94-27A29B9A8363}"/>
              </a:ext>
            </a:extLst>
          </p:cNvPr>
          <p:cNvPicPr>
            <a:picLocks noChangeAspect="1"/>
          </p:cNvPicPr>
          <p:nvPr/>
        </p:nvPicPr>
        <p:blipFill>
          <a:blip r:embed="rId3"/>
          <a:stretch>
            <a:fillRect/>
          </a:stretch>
        </p:blipFill>
        <p:spPr>
          <a:xfrm>
            <a:off x="4180115" y="872922"/>
            <a:ext cx="6760028" cy="5112155"/>
          </a:xfrm>
          <a:prstGeom prst="rect">
            <a:avLst/>
          </a:prstGeom>
        </p:spPr>
      </p:pic>
    </p:spTree>
    <p:extLst>
      <p:ext uri="{BB962C8B-B14F-4D97-AF65-F5344CB8AC3E}">
        <p14:creationId xmlns:p14="http://schemas.microsoft.com/office/powerpoint/2010/main" val="2397281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1DAB3C-923E-F94A-6FA4-10F5301C94E2}"/>
              </a:ext>
            </a:extLst>
          </p:cNvPr>
          <p:cNvSpPr>
            <a:spLocks noGrp="1"/>
          </p:cNvSpPr>
          <p:nvPr>
            <p:ph idx="1"/>
          </p:nvPr>
        </p:nvSpPr>
        <p:spPr/>
        <p:txBody>
          <a:bodyPr vert="horz" lIns="91440" tIns="45720" rIns="91440" bIns="45720" rtlCol="0" anchor="t">
            <a:normAutofit/>
          </a:bodyPr>
          <a:lstStyle/>
          <a:p>
            <a:r>
              <a:rPr lang="nl-BE">
                <a:latin typeface="Arial"/>
                <a:cs typeface="Arial"/>
              </a:rPr>
              <a:t>Microfoon</a:t>
            </a:r>
          </a:p>
          <a:p>
            <a:r>
              <a:rPr lang="nl-BE" err="1">
                <a:latin typeface="Arial"/>
                <a:cs typeface="Arial"/>
              </a:rPr>
              <a:t>LEDs</a:t>
            </a:r>
            <a:r>
              <a:rPr lang="nl-BE">
                <a:latin typeface="Arial"/>
                <a:cs typeface="Arial"/>
              </a:rPr>
              <a:t> in </a:t>
            </a:r>
            <a:r>
              <a:rPr lang="nl-BE" err="1">
                <a:latin typeface="Arial"/>
                <a:cs typeface="Arial"/>
              </a:rPr>
              <a:t>sequence</a:t>
            </a:r>
            <a:endParaRPr lang="nl-BE">
              <a:latin typeface="Arial"/>
              <a:cs typeface="Arial"/>
            </a:endParaRPr>
          </a:p>
          <a:p>
            <a:r>
              <a:rPr lang="nl-BE">
                <a:latin typeface="Arial"/>
                <a:cs typeface="Arial"/>
              </a:rPr>
              <a:t>Starten aan pcb</a:t>
            </a:r>
          </a:p>
          <a:p>
            <a:r>
              <a:rPr lang="nl-BE">
                <a:latin typeface="Arial"/>
                <a:cs typeface="Arial"/>
              </a:rPr>
              <a:t>Programma starten op boot</a:t>
            </a:r>
            <a:endParaRPr lang="nl-BE">
              <a:cs typeface="Arial"/>
            </a:endParaRPr>
          </a:p>
          <a:p>
            <a:endParaRPr lang="nl-BE">
              <a:cs typeface="Arial"/>
            </a:endParaRPr>
          </a:p>
        </p:txBody>
      </p:sp>
      <p:sp>
        <p:nvSpPr>
          <p:cNvPr id="3" name="Slide Number Placeholder 2">
            <a:extLst>
              <a:ext uri="{FF2B5EF4-FFF2-40B4-BE49-F238E27FC236}">
                <a16:creationId xmlns:a16="http://schemas.microsoft.com/office/drawing/2014/main" id="{EF80EA7B-592B-34D0-D16E-9B67C61D25D3}"/>
              </a:ext>
            </a:extLst>
          </p:cNvPr>
          <p:cNvSpPr>
            <a:spLocks noGrp="1"/>
          </p:cNvSpPr>
          <p:nvPr>
            <p:ph type="sldNum" sz="quarter" idx="12"/>
          </p:nvPr>
        </p:nvSpPr>
        <p:spPr/>
        <p:txBody>
          <a:bodyPr/>
          <a:lstStyle/>
          <a:p>
            <a:fld id="{0A297500-7527-634B-90F4-69D0994C32B4}" type="slidenum">
              <a:rPr lang="nl-NL" smtClean="0"/>
              <a:pPr/>
              <a:t>13</a:t>
            </a:fld>
            <a:endParaRPr lang="nl-NL"/>
          </a:p>
        </p:txBody>
      </p:sp>
      <p:sp>
        <p:nvSpPr>
          <p:cNvPr id="4" name="Title 3">
            <a:extLst>
              <a:ext uri="{FF2B5EF4-FFF2-40B4-BE49-F238E27FC236}">
                <a16:creationId xmlns:a16="http://schemas.microsoft.com/office/drawing/2014/main" id="{69F412CB-7B3F-41C5-B0A3-FC2BB2DD207A}"/>
              </a:ext>
            </a:extLst>
          </p:cNvPr>
          <p:cNvSpPr>
            <a:spLocks noGrp="1"/>
          </p:cNvSpPr>
          <p:nvPr>
            <p:ph type="title"/>
          </p:nvPr>
        </p:nvSpPr>
        <p:spPr/>
        <p:txBody>
          <a:bodyPr/>
          <a:lstStyle/>
          <a:p>
            <a:r>
              <a:rPr lang="nl-BE" err="1"/>
              <a:t>Oops</a:t>
            </a:r>
            <a:r>
              <a:rPr lang="nl-BE"/>
              <a:t>, wat werkt er niet?</a:t>
            </a:r>
          </a:p>
        </p:txBody>
      </p:sp>
    </p:spTree>
    <p:extLst>
      <p:ext uri="{BB962C8B-B14F-4D97-AF65-F5344CB8AC3E}">
        <p14:creationId xmlns:p14="http://schemas.microsoft.com/office/powerpoint/2010/main" val="1454636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2">
            <a:extLst>
              <a:ext uri="{FF2B5EF4-FFF2-40B4-BE49-F238E27FC236}">
                <a16:creationId xmlns:a16="http://schemas.microsoft.com/office/drawing/2014/main" id="{6C81D8D5-B43D-A886-5842-281CCA908729}"/>
              </a:ext>
            </a:extLst>
          </p:cNvPr>
          <p:cNvSpPr>
            <a:spLocks noGrp="1"/>
          </p:cNvSpPr>
          <p:nvPr>
            <p:ph type="sldNum" sz="quarter" idx="12"/>
          </p:nvPr>
        </p:nvSpPr>
        <p:spPr>
          <a:xfrm>
            <a:off x="576000" y="6210000"/>
            <a:ext cx="648000" cy="648000"/>
          </a:xfrm>
        </p:spPr>
        <p:txBody>
          <a:bodyPr anchor="ctr">
            <a:normAutofit/>
          </a:bodyPr>
          <a:lstStyle/>
          <a:p>
            <a:pPr>
              <a:spcAft>
                <a:spcPts val="600"/>
              </a:spcAft>
            </a:pPr>
            <a:fld id="{0A297500-7527-634B-90F4-69D0994C32B4}" type="slidenum">
              <a:rPr lang="nl-NL" smtClean="0"/>
              <a:pPr>
                <a:spcAft>
                  <a:spcPts val="600"/>
                </a:spcAft>
              </a:pPr>
              <a:t>14</a:t>
            </a:fld>
            <a:endParaRPr lang="nl-NL"/>
          </a:p>
        </p:txBody>
      </p:sp>
      <p:sp>
        <p:nvSpPr>
          <p:cNvPr id="4" name="Title 3">
            <a:extLst>
              <a:ext uri="{FF2B5EF4-FFF2-40B4-BE49-F238E27FC236}">
                <a16:creationId xmlns:a16="http://schemas.microsoft.com/office/drawing/2014/main" id="{76457D60-8E05-C980-3929-D0A521BAF785}"/>
              </a:ext>
            </a:extLst>
          </p:cNvPr>
          <p:cNvSpPr>
            <a:spLocks noGrp="1"/>
          </p:cNvSpPr>
          <p:nvPr>
            <p:ph type="title"/>
          </p:nvPr>
        </p:nvSpPr>
        <p:spPr>
          <a:xfrm>
            <a:off x="576000" y="207036"/>
            <a:ext cx="11041200" cy="1152000"/>
          </a:xfrm>
        </p:spPr>
        <p:txBody>
          <a:bodyPr anchor="ctr">
            <a:normAutofit/>
          </a:bodyPr>
          <a:lstStyle/>
          <a:p>
            <a:r>
              <a:rPr lang="nl-BE"/>
              <a:t>DEMO</a:t>
            </a:r>
          </a:p>
        </p:txBody>
      </p:sp>
      <p:sp>
        <p:nvSpPr>
          <p:cNvPr id="3" name="Slide Number Placeholder 2" hidden="1">
            <a:extLst>
              <a:ext uri="{FF2B5EF4-FFF2-40B4-BE49-F238E27FC236}">
                <a16:creationId xmlns:a16="http://schemas.microsoft.com/office/drawing/2014/main" id="{4096E109-D4B5-A45F-41EC-314E12733551}"/>
              </a:ext>
            </a:extLst>
          </p:cNvPr>
          <p:cNvSpPr>
            <a:spLocks noGrp="1"/>
          </p:cNvSpPr>
          <p:nvPr>
            <p:ph type="sldNum" sz="quarter" idx="4294967295"/>
          </p:nvPr>
        </p:nvSpPr>
        <p:spPr>
          <a:xfrm>
            <a:off x="576000" y="6210000"/>
            <a:ext cx="648000" cy="648000"/>
          </a:xfrm>
        </p:spPr>
        <p:txBody>
          <a:bodyPr/>
          <a:lstStyle/>
          <a:p>
            <a:pPr>
              <a:spcAft>
                <a:spcPts val="600"/>
              </a:spcAft>
            </a:pPr>
            <a:fld id="{0A297500-7527-634B-90F4-69D0994C32B4}" type="slidenum">
              <a:rPr lang="nl-NL" smtClean="0"/>
              <a:pPr>
                <a:spcAft>
                  <a:spcPts val="600"/>
                </a:spcAft>
              </a:pPr>
              <a:t>14</a:t>
            </a:fld>
            <a:endParaRPr lang="nl-NL"/>
          </a:p>
        </p:txBody>
      </p:sp>
      <p:graphicFrame>
        <p:nvGraphicFramePr>
          <p:cNvPr id="26" name="Content Placeholder 1">
            <a:extLst>
              <a:ext uri="{FF2B5EF4-FFF2-40B4-BE49-F238E27FC236}">
                <a16:creationId xmlns:a16="http://schemas.microsoft.com/office/drawing/2014/main" id="{7B3391BB-09C9-705E-D12D-3F3CEB7F1405}"/>
              </a:ext>
            </a:extLst>
          </p:cNvPr>
          <p:cNvGraphicFramePr>
            <a:graphicFrameLocks noGrp="1"/>
          </p:cNvGraphicFramePr>
          <p:nvPr>
            <p:ph idx="1"/>
            <p:extLst>
              <p:ext uri="{D42A27DB-BD31-4B8C-83A1-F6EECF244321}">
                <p14:modId xmlns:p14="http://schemas.microsoft.com/office/powerpoint/2010/main" val="4209765132"/>
              </p:ext>
            </p:extLst>
          </p:nvPr>
        </p:nvGraphicFramePr>
        <p:xfrm>
          <a:off x="576000" y="1656000"/>
          <a:ext cx="11041200" cy="44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0368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6F0E3CE-A2DA-5AF2-F86A-0D58A5DC7873}"/>
              </a:ext>
            </a:extLst>
          </p:cNvPr>
          <p:cNvSpPr>
            <a:spLocks noGrp="1"/>
          </p:cNvSpPr>
          <p:nvPr>
            <p:ph type="sldNum" sz="quarter" idx="12"/>
          </p:nvPr>
        </p:nvSpPr>
        <p:spPr>
          <a:xfrm>
            <a:off x="576000" y="6210000"/>
            <a:ext cx="648000" cy="648000"/>
          </a:xfrm>
        </p:spPr>
        <p:txBody>
          <a:bodyPr anchor="ctr">
            <a:normAutofit/>
          </a:bodyPr>
          <a:lstStyle/>
          <a:p>
            <a:pPr>
              <a:spcAft>
                <a:spcPts val="600"/>
              </a:spcAft>
            </a:pPr>
            <a:fld id="{0A297500-7527-634B-90F4-69D0994C32B4}" type="slidenum">
              <a:rPr lang="nl-NL" smtClean="0"/>
              <a:pPr>
                <a:spcAft>
                  <a:spcPts val="600"/>
                </a:spcAft>
              </a:pPr>
              <a:t>2</a:t>
            </a:fld>
            <a:endParaRPr lang="nl-NL"/>
          </a:p>
        </p:txBody>
      </p:sp>
      <p:sp>
        <p:nvSpPr>
          <p:cNvPr id="2" name="Content Placeholder 1">
            <a:extLst>
              <a:ext uri="{FF2B5EF4-FFF2-40B4-BE49-F238E27FC236}">
                <a16:creationId xmlns:a16="http://schemas.microsoft.com/office/drawing/2014/main" id="{5F55A27D-4F34-1B06-2E18-B6CDFFED75CD}"/>
              </a:ext>
            </a:extLst>
          </p:cNvPr>
          <p:cNvSpPr>
            <a:spLocks noGrp="1"/>
          </p:cNvSpPr>
          <p:nvPr>
            <p:ph idx="1"/>
          </p:nvPr>
        </p:nvSpPr>
        <p:spPr>
          <a:xfrm>
            <a:off x="576000" y="1656000"/>
            <a:ext cx="5400000" cy="4464000"/>
          </a:xfrm>
        </p:spPr>
        <p:txBody>
          <a:bodyPr>
            <a:normAutofit/>
          </a:bodyPr>
          <a:lstStyle/>
          <a:p>
            <a:r>
              <a:rPr lang="nl-BE"/>
              <a:t>Intro: Wat is een drummachine?</a:t>
            </a:r>
          </a:p>
          <a:p>
            <a:r>
              <a:rPr lang="nl-BE"/>
              <a:t>Verloop van ons project</a:t>
            </a:r>
          </a:p>
          <a:p>
            <a:pPr lvl="1"/>
            <a:r>
              <a:rPr lang="nl-BE"/>
              <a:t>Hardware</a:t>
            </a:r>
          </a:p>
          <a:p>
            <a:pPr lvl="1"/>
            <a:r>
              <a:rPr lang="nl-BE"/>
              <a:t>Software</a:t>
            </a:r>
          </a:p>
          <a:p>
            <a:r>
              <a:rPr lang="nl-BE"/>
              <a:t>Limieten</a:t>
            </a:r>
          </a:p>
          <a:p>
            <a:r>
              <a:rPr lang="nl-BE"/>
              <a:t>Demo</a:t>
            </a:r>
          </a:p>
        </p:txBody>
      </p:sp>
      <p:sp>
        <p:nvSpPr>
          <p:cNvPr id="4" name="Title 3">
            <a:extLst>
              <a:ext uri="{FF2B5EF4-FFF2-40B4-BE49-F238E27FC236}">
                <a16:creationId xmlns:a16="http://schemas.microsoft.com/office/drawing/2014/main" id="{C5CC98C4-819D-04B0-F9AB-4A1ADA5F5650}"/>
              </a:ext>
            </a:extLst>
          </p:cNvPr>
          <p:cNvSpPr>
            <a:spLocks noGrp="1"/>
          </p:cNvSpPr>
          <p:nvPr>
            <p:ph type="title"/>
          </p:nvPr>
        </p:nvSpPr>
        <p:spPr>
          <a:xfrm>
            <a:off x="576000" y="207036"/>
            <a:ext cx="11041200" cy="1152000"/>
          </a:xfrm>
        </p:spPr>
        <p:txBody>
          <a:bodyPr anchor="ctr">
            <a:normAutofit/>
          </a:bodyPr>
          <a:lstStyle/>
          <a:p>
            <a:r>
              <a:rPr lang="nl-BE"/>
              <a:t>Inhoud</a:t>
            </a:r>
          </a:p>
        </p:txBody>
      </p:sp>
      <p:pic>
        <p:nvPicPr>
          <p:cNvPr id="7" name="Picture 6">
            <a:extLst>
              <a:ext uri="{FF2B5EF4-FFF2-40B4-BE49-F238E27FC236}">
                <a16:creationId xmlns:a16="http://schemas.microsoft.com/office/drawing/2014/main" id="{9DAD0638-72E1-F652-E606-E540C2F33C2F}"/>
              </a:ext>
            </a:extLst>
          </p:cNvPr>
          <p:cNvPicPr>
            <a:picLocks noChangeAspect="1"/>
          </p:cNvPicPr>
          <p:nvPr/>
        </p:nvPicPr>
        <p:blipFill>
          <a:blip r:embed="rId3"/>
          <a:stretch>
            <a:fillRect/>
          </a:stretch>
        </p:blipFill>
        <p:spPr>
          <a:xfrm>
            <a:off x="4280015" y="1035420"/>
            <a:ext cx="8510507" cy="4787160"/>
          </a:xfrm>
          <a:prstGeom prst="rect">
            <a:avLst/>
          </a:prstGeom>
        </p:spPr>
      </p:pic>
    </p:spTree>
    <p:extLst>
      <p:ext uri="{BB962C8B-B14F-4D97-AF65-F5344CB8AC3E}">
        <p14:creationId xmlns:p14="http://schemas.microsoft.com/office/powerpoint/2010/main" val="3525804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p:cNvSpPr>
            <a:spLocks noGrp="1"/>
          </p:cNvSpPr>
          <p:nvPr>
            <p:ph type="sldNum" sz="quarter" idx="12"/>
          </p:nvPr>
        </p:nvSpPr>
        <p:spPr>
          <a:xfrm>
            <a:off x="576000" y="6210000"/>
            <a:ext cx="648000" cy="648000"/>
          </a:xfrm>
        </p:spPr>
        <p:txBody>
          <a:bodyPr anchor="ctr">
            <a:normAutofit/>
          </a:bodyPr>
          <a:lstStyle/>
          <a:p>
            <a:pPr>
              <a:spcAft>
                <a:spcPts val="600"/>
              </a:spcAft>
            </a:pPr>
            <a:fld id="{0A297500-7527-634B-90F4-69D0994C32B4}" type="slidenum">
              <a:rPr lang="nl-NL" smtClean="0"/>
              <a:pPr>
                <a:spcAft>
                  <a:spcPts val="600"/>
                </a:spcAft>
              </a:pPr>
              <a:t>3</a:t>
            </a:fld>
            <a:endParaRPr lang="nl-NL"/>
          </a:p>
        </p:txBody>
      </p:sp>
      <p:sp>
        <p:nvSpPr>
          <p:cNvPr id="2" name="Tijdelijke aanduiding voor inhoud 1"/>
          <p:cNvSpPr>
            <a:spLocks noGrp="1"/>
          </p:cNvSpPr>
          <p:nvPr>
            <p:ph idx="1"/>
          </p:nvPr>
        </p:nvSpPr>
        <p:spPr>
          <a:xfrm>
            <a:off x="576000" y="1656000"/>
            <a:ext cx="5400000" cy="4464000"/>
          </a:xfrm>
        </p:spPr>
        <p:txBody>
          <a:bodyPr vert="horz" lIns="91440" tIns="45720" rIns="91440" bIns="45720" rtlCol="0">
            <a:normAutofit/>
          </a:bodyPr>
          <a:lstStyle/>
          <a:p>
            <a:r>
              <a:rPr lang="nl-BE"/>
              <a:t>Elektronisch Muziek instrument</a:t>
            </a:r>
          </a:p>
        </p:txBody>
      </p:sp>
      <p:pic>
        <p:nvPicPr>
          <p:cNvPr id="5" name="Picture 4" descr="A black electronic device with dials and knobs&#10;&#10;AI-generated content may be incorrect.">
            <a:extLst>
              <a:ext uri="{FF2B5EF4-FFF2-40B4-BE49-F238E27FC236}">
                <a16:creationId xmlns:a16="http://schemas.microsoft.com/office/drawing/2014/main" id="{5F05B149-053A-9CE2-3B0D-ACA9E7DEF6FB}"/>
              </a:ext>
            </a:extLst>
          </p:cNvPr>
          <p:cNvPicPr>
            <a:picLocks noChangeAspect="1"/>
          </p:cNvPicPr>
          <p:nvPr/>
        </p:nvPicPr>
        <p:blipFill>
          <a:blip r:embed="rId3"/>
          <a:stretch>
            <a:fillRect/>
          </a:stretch>
        </p:blipFill>
        <p:spPr>
          <a:xfrm>
            <a:off x="6217200" y="2281500"/>
            <a:ext cx="5400000" cy="3213000"/>
          </a:xfrm>
          <a:prstGeom prst="rect">
            <a:avLst/>
          </a:prstGeom>
          <a:noFill/>
        </p:spPr>
      </p:pic>
      <p:sp>
        <p:nvSpPr>
          <p:cNvPr id="4" name="Titel 3"/>
          <p:cNvSpPr>
            <a:spLocks noGrp="1"/>
          </p:cNvSpPr>
          <p:nvPr>
            <p:ph type="title"/>
          </p:nvPr>
        </p:nvSpPr>
        <p:spPr>
          <a:xfrm>
            <a:off x="576000" y="207036"/>
            <a:ext cx="11041200" cy="1152000"/>
          </a:xfrm>
        </p:spPr>
        <p:txBody>
          <a:bodyPr anchor="ctr">
            <a:normAutofit/>
          </a:bodyPr>
          <a:lstStyle/>
          <a:p>
            <a:r>
              <a:rPr lang="nl-BE">
                <a:latin typeface="Arial"/>
                <a:cs typeface="Arial"/>
              </a:rPr>
              <a:t>Wat is een Drummachine?</a:t>
            </a:r>
          </a:p>
        </p:txBody>
      </p:sp>
      <p:pic>
        <p:nvPicPr>
          <p:cNvPr id="7" name="Picture 6" descr="A sheet of drums with lines&#10;&#10;AI-generated content may be incorrect.">
            <a:extLst>
              <a:ext uri="{FF2B5EF4-FFF2-40B4-BE49-F238E27FC236}">
                <a16:creationId xmlns:a16="http://schemas.microsoft.com/office/drawing/2014/main" id="{A8B389E1-F4F6-922B-B4F9-043E26798189}"/>
              </a:ext>
            </a:extLst>
          </p:cNvPr>
          <p:cNvPicPr>
            <a:picLocks noChangeAspect="1"/>
          </p:cNvPicPr>
          <p:nvPr/>
        </p:nvPicPr>
        <p:blipFill>
          <a:blip r:embed="rId4"/>
          <a:srcRect l="936" t="16889" r="2652" b="73444"/>
          <a:stretch>
            <a:fillRect/>
          </a:stretch>
        </p:blipFill>
        <p:spPr>
          <a:xfrm>
            <a:off x="645872" y="4331730"/>
            <a:ext cx="4706783" cy="662916"/>
          </a:xfrm>
          <a:prstGeom prst="rect">
            <a:avLst/>
          </a:prstGeom>
        </p:spPr>
      </p:pic>
    </p:spTree>
    <p:extLst>
      <p:ext uri="{BB962C8B-B14F-4D97-AF65-F5344CB8AC3E}">
        <p14:creationId xmlns:p14="http://schemas.microsoft.com/office/powerpoint/2010/main" val="3866845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FED252-5126-4163-CE6E-85F6DF8D6989}"/>
              </a:ext>
            </a:extLst>
          </p:cNvPr>
          <p:cNvSpPr>
            <a:spLocks noGrp="1"/>
          </p:cNvSpPr>
          <p:nvPr>
            <p:ph idx="1"/>
          </p:nvPr>
        </p:nvSpPr>
        <p:spPr/>
        <p:txBody>
          <a:bodyPr vert="horz" lIns="91440" tIns="45720" rIns="91440" bIns="45720" rtlCol="0" anchor="t">
            <a:normAutofit/>
          </a:bodyPr>
          <a:lstStyle/>
          <a:p>
            <a:r>
              <a:rPr lang="nl-BE">
                <a:latin typeface="Arial"/>
                <a:cs typeface="Arial"/>
              </a:rPr>
              <a:t>Geluid schrijven op elke stap</a:t>
            </a:r>
          </a:p>
          <a:p>
            <a:r>
              <a:rPr lang="nl-BE">
                <a:latin typeface="Arial"/>
                <a:cs typeface="Arial"/>
              </a:rPr>
              <a:t>Lagen selecteren</a:t>
            </a:r>
          </a:p>
          <a:p>
            <a:r>
              <a:rPr lang="nl-BE">
                <a:latin typeface="Arial"/>
                <a:cs typeface="Arial"/>
              </a:rPr>
              <a:t>Opnemen van geluid via microfoon</a:t>
            </a:r>
          </a:p>
          <a:p>
            <a:r>
              <a:rPr lang="nl-BE">
                <a:latin typeface="Arial"/>
                <a:cs typeface="Arial"/>
              </a:rPr>
              <a:t>Starten en stoppen van een sequentie</a:t>
            </a:r>
          </a:p>
          <a:p>
            <a:r>
              <a:rPr lang="nl-BE">
                <a:latin typeface="Arial"/>
                <a:cs typeface="Arial"/>
              </a:rPr>
              <a:t>Tempo en volume aanpassen</a:t>
            </a:r>
          </a:p>
          <a:p>
            <a:r>
              <a:rPr lang="nl-BE" err="1">
                <a:latin typeface="Arial"/>
                <a:cs typeface="Arial"/>
              </a:rPr>
              <a:t>LEDs</a:t>
            </a:r>
            <a:r>
              <a:rPr lang="nl-BE">
                <a:latin typeface="Arial"/>
                <a:cs typeface="Arial"/>
              </a:rPr>
              <a:t> voor visuele feedback</a:t>
            </a:r>
            <a:endParaRPr lang="nl-BE">
              <a:cs typeface="Arial"/>
            </a:endParaRPr>
          </a:p>
        </p:txBody>
      </p:sp>
      <p:sp>
        <p:nvSpPr>
          <p:cNvPr id="3" name="Slide Number Placeholder 2">
            <a:extLst>
              <a:ext uri="{FF2B5EF4-FFF2-40B4-BE49-F238E27FC236}">
                <a16:creationId xmlns:a16="http://schemas.microsoft.com/office/drawing/2014/main" id="{6B580B2D-DEEE-1900-054B-78513A083298}"/>
              </a:ext>
            </a:extLst>
          </p:cNvPr>
          <p:cNvSpPr>
            <a:spLocks noGrp="1"/>
          </p:cNvSpPr>
          <p:nvPr>
            <p:ph type="sldNum" sz="quarter" idx="12"/>
          </p:nvPr>
        </p:nvSpPr>
        <p:spPr/>
        <p:txBody>
          <a:bodyPr/>
          <a:lstStyle/>
          <a:p>
            <a:fld id="{0A297500-7527-634B-90F4-69D0994C32B4}" type="slidenum">
              <a:rPr lang="nl-NL" smtClean="0"/>
              <a:t>4</a:t>
            </a:fld>
            <a:endParaRPr lang="nl-NL"/>
          </a:p>
        </p:txBody>
      </p:sp>
      <p:sp>
        <p:nvSpPr>
          <p:cNvPr id="4" name="Title 3">
            <a:extLst>
              <a:ext uri="{FF2B5EF4-FFF2-40B4-BE49-F238E27FC236}">
                <a16:creationId xmlns:a16="http://schemas.microsoft.com/office/drawing/2014/main" id="{7E39F633-5F8E-A663-1C90-A74899119D24}"/>
              </a:ext>
            </a:extLst>
          </p:cNvPr>
          <p:cNvSpPr>
            <a:spLocks noGrp="1"/>
          </p:cNvSpPr>
          <p:nvPr>
            <p:ph type="title"/>
          </p:nvPr>
        </p:nvSpPr>
        <p:spPr/>
        <p:txBody>
          <a:bodyPr/>
          <a:lstStyle/>
          <a:p>
            <a:r>
              <a:rPr lang="nl-BE"/>
              <a:t>Onze Eind Doelen</a:t>
            </a:r>
          </a:p>
        </p:txBody>
      </p:sp>
    </p:spTree>
    <p:extLst>
      <p:ext uri="{BB962C8B-B14F-4D97-AF65-F5344CB8AC3E}">
        <p14:creationId xmlns:p14="http://schemas.microsoft.com/office/powerpoint/2010/main" val="2689827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2BD210-8ACB-3FD6-E182-8683F79C7D2C}"/>
              </a:ext>
            </a:extLst>
          </p:cNvPr>
          <p:cNvSpPr>
            <a:spLocks noGrp="1"/>
          </p:cNvSpPr>
          <p:nvPr>
            <p:ph idx="1"/>
          </p:nvPr>
        </p:nvSpPr>
        <p:spPr/>
        <p:txBody>
          <a:bodyPr vert="horz" lIns="91440" tIns="45720" rIns="91440" bIns="45720" rtlCol="0" anchor="t">
            <a:normAutofit/>
          </a:bodyPr>
          <a:lstStyle/>
          <a:p>
            <a:r>
              <a:rPr lang="en-US">
                <a:latin typeface="Arial"/>
                <a:cs typeface="Arial"/>
              </a:rPr>
              <a:t>Controller</a:t>
            </a:r>
            <a:endParaRPr lang="en-US">
              <a:cs typeface="Arial" charset="0"/>
            </a:endParaRPr>
          </a:p>
          <a:p>
            <a:pPr lvl="1"/>
            <a:r>
              <a:rPr lang="en-US">
                <a:latin typeface="Arial"/>
                <a:cs typeface="Arial"/>
              </a:rPr>
              <a:t>Raspberry Pi Pico &lt;-&gt; Zero</a:t>
            </a:r>
            <a:endParaRPr lang="en-US">
              <a:cs typeface="Arial" charset="0"/>
            </a:endParaRPr>
          </a:p>
          <a:p>
            <a:r>
              <a:rPr lang="en-US">
                <a:latin typeface="Arial"/>
                <a:cs typeface="Arial"/>
              </a:rPr>
              <a:t>Audio</a:t>
            </a:r>
            <a:endParaRPr lang="en-US">
              <a:cs typeface="Arial"/>
            </a:endParaRPr>
          </a:p>
          <a:p>
            <a:pPr lvl="1"/>
            <a:r>
              <a:rPr lang="en-US" err="1">
                <a:latin typeface="Arial"/>
                <a:cs typeface="Arial"/>
              </a:rPr>
              <a:t>DFPlayer</a:t>
            </a:r>
            <a:r>
              <a:rPr lang="en-US">
                <a:latin typeface="Arial"/>
                <a:cs typeface="Arial"/>
              </a:rPr>
              <a:t> mini MP3 player</a:t>
            </a:r>
          </a:p>
          <a:p>
            <a:pPr lvl="1"/>
            <a:r>
              <a:rPr lang="en-US">
                <a:latin typeface="Arial"/>
                <a:cs typeface="Arial"/>
              </a:rPr>
              <a:t>PWM</a:t>
            </a:r>
          </a:p>
          <a:p>
            <a:pPr lvl="1"/>
            <a:r>
              <a:rPr lang="en-US">
                <a:latin typeface="Arial"/>
                <a:cs typeface="Arial"/>
              </a:rPr>
              <a:t>Raspberry Pi Codec Zero</a:t>
            </a:r>
          </a:p>
          <a:p>
            <a:r>
              <a:rPr lang="en-US">
                <a:latin typeface="Arial"/>
                <a:cs typeface="Arial"/>
              </a:rPr>
              <a:t>I/O</a:t>
            </a:r>
          </a:p>
          <a:p>
            <a:pPr lvl="1"/>
            <a:r>
              <a:rPr lang="en-US">
                <a:latin typeface="Arial"/>
                <a:cs typeface="Arial"/>
              </a:rPr>
              <a:t>Buttons</a:t>
            </a:r>
            <a:endParaRPr lang="en-US">
              <a:cs typeface="Arial"/>
            </a:endParaRPr>
          </a:p>
          <a:p>
            <a:pPr lvl="1"/>
            <a:r>
              <a:rPr lang="en-US">
                <a:latin typeface="Arial"/>
                <a:cs typeface="Arial"/>
              </a:rPr>
              <a:t>Rotary encoders</a:t>
            </a:r>
          </a:p>
          <a:p>
            <a:pPr lvl="1"/>
            <a:r>
              <a:rPr lang="en-US">
                <a:latin typeface="Arial"/>
                <a:cs typeface="Arial"/>
              </a:rPr>
              <a:t>LED's</a:t>
            </a:r>
            <a:endParaRPr lang="en-US">
              <a:cs typeface="Arial"/>
            </a:endParaRPr>
          </a:p>
        </p:txBody>
      </p:sp>
      <p:sp>
        <p:nvSpPr>
          <p:cNvPr id="3" name="Slide Number Placeholder 2">
            <a:extLst>
              <a:ext uri="{FF2B5EF4-FFF2-40B4-BE49-F238E27FC236}">
                <a16:creationId xmlns:a16="http://schemas.microsoft.com/office/drawing/2014/main" id="{B46722CA-7437-9995-D4A2-2A96BAA4E64A}"/>
              </a:ext>
            </a:extLst>
          </p:cNvPr>
          <p:cNvSpPr>
            <a:spLocks noGrp="1"/>
          </p:cNvSpPr>
          <p:nvPr>
            <p:ph type="sldNum" sz="quarter" idx="12"/>
          </p:nvPr>
        </p:nvSpPr>
        <p:spPr/>
        <p:txBody>
          <a:bodyPr/>
          <a:lstStyle/>
          <a:p>
            <a:fld id="{0A297500-7527-634B-90F4-69D0994C32B4}" type="slidenum">
              <a:rPr lang="nl-NL" smtClean="0"/>
              <a:t>5</a:t>
            </a:fld>
            <a:endParaRPr lang="nl-NL"/>
          </a:p>
        </p:txBody>
      </p:sp>
      <p:sp>
        <p:nvSpPr>
          <p:cNvPr id="4" name="Title 3">
            <a:extLst>
              <a:ext uri="{FF2B5EF4-FFF2-40B4-BE49-F238E27FC236}">
                <a16:creationId xmlns:a16="http://schemas.microsoft.com/office/drawing/2014/main" id="{D5D080E7-9B47-EDF1-9797-BA56B2EB8E51}"/>
              </a:ext>
            </a:extLst>
          </p:cNvPr>
          <p:cNvSpPr>
            <a:spLocks noGrp="1"/>
          </p:cNvSpPr>
          <p:nvPr>
            <p:ph type="title"/>
          </p:nvPr>
        </p:nvSpPr>
        <p:spPr/>
        <p:txBody>
          <a:bodyPr/>
          <a:lstStyle/>
          <a:p>
            <a:r>
              <a:rPr lang="en-US">
                <a:latin typeface="Arial"/>
                <a:cs typeface="Arial"/>
              </a:rPr>
              <a:t>Hardware</a:t>
            </a:r>
          </a:p>
        </p:txBody>
      </p:sp>
    </p:spTree>
    <p:extLst>
      <p:ext uri="{BB962C8B-B14F-4D97-AF65-F5344CB8AC3E}">
        <p14:creationId xmlns:p14="http://schemas.microsoft.com/office/powerpoint/2010/main" val="1183397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491194-0EBA-F321-571B-3B436CD223E6}"/>
              </a:ext>
            </a:extLst>
          </p:cNvPr>
          <p:cNvSpPr>
            <a:spLocks noGrp="1"/>
          </p:cNvSpPr>
          <p:nvPr>
            <p:ph idx="1"/>
          </p:nvPr>
        </p:nvSpPr>
        <p:spPr/>
        <p:txBody>
          <a:bodyPr vert="horz" lIns="91440" tIns="45720" rIns="91440" bIns="45720" rtlCol="0" anchor="t">
            <a:normAutofit/>
          </a:bodyPr>
          <a:lstStyle/>
          <a:p>
            <a:r>
              <a:rPr lang="nl-BE"/>
              <a:t>USB Gadget Ethernet</a:t>
            </a:r>
            <a:r>
              <a:rPr lang="en-BE">
                <a:latin typeface="Arial"/>
                <a:cs typeface="Arial"/>
              </a:rPr>
              <a:t> </a:t>
            </a:r>
            <a:endParaRPr lang="nl-BE">
              <a:latin typeface="Arial"/>
              <a:cs typeface="Arial"/>
            </a:endParaRPr>
          </a:p>
          <a:p>
            <a:r>
              <a:rPr lang="nl-BE">
                <a:latin typeface="Arial"/>
                <a:cs typeface="Arial"/>
              </a:rPr>
              <a:t>Wireless (</a:t>
            </a:r>
            <a:r>
              <a:rPr lang="en-BE">
                <a:latin typeface="Arial"/>
                <a:cs typeface="Arial"/>
              </a:rPr>
              <a:t>Putty</a:t>
            </a:r>
            <a:r>
              <a:rPr lang="nl-BE">
                <a:latin typeface="Arial"/>
                <a:cs typeface="Arial"/>
              </a:rPr>
              <a:t>) </a:t>
            </a:r>
          </a:p>
          <a:p>
            <a:endParaRPr lang="nl-BE">
              <a:latin typeface="Arial"/>
              <a:cs typeface="Arial"/>
            </a:endParaRPr>
          </a:p>
          <a:p>
            <a:endParaRPr lang="nl-BE">
              <a:latin typeface="Arial"/>
              <a:cs typeface="Arial"/>
            </a:endParaRPr>
          </a:p>
          <a:p>
            <a:endParaRPr lang="en-BE">
              <a:latin typeface="Arial"/>
              <a:cs typeface="Arial"/>
            </a:endParaRPr>
          </a:p>
          <a:p>
            <a:endParaRPr lang="en-BE">
              <a:cs typeface="Arial"/>
            </a:endParaRPr>
          </a:p>
        </p:txBody>
      </p:sp>
      <p:sp>
        <p:nvSpPr>
          <p:cNvPr id="3" name="Slide Number Placeholder 2">
            <a:extLst>
              <a:ext uri="{FF2B5EF4-FFF2-40B4-BE49-F238E27FC236}">
                <a16:creationId xmlns:a16="http://schemas.microsoft.com/office/drawing/2014/main" id="{8134C17A-E565-6681-9B96-A5E9AE00DDDC}"/>
              </a:ext>
            </a:extLst>
          </p:cNvPr>
          <p:cNvSpPr>
            <a:spLocks noGrp="1"/>
          </p:cNvSpPr>
          <p:nvPr>
            <p:ph type="sldNum" sz="quarter" idx="12"/>
          </p:nvPr>
        </p:nvSpPr>
        <p:spPr/>
        <p:txBody>
          <a:bodyPr/>
          <a:lstStyle/>
          <a:p>
            <a:fld id="{0A297500-7527-634B-90F4-69D0994C32B4}" type="slidenum">
              <a:rPr lang="nl-NL" smtClean="0"/>
              <a:t>6</a:t>
            </a:fld>
            <a:endParaRPr lang="nl-NL"/>
          </a:p>
        </p:txBody>
      </p:sp>
      <p:sp>
        <p:nvSpPr>
          <p:cNvPr id="4" name="Title 3">
            <a:extLst>
              <a:ext uri="{FF2B5EF4-FFF2-40B4-BE49-F238E27FC236}">
                <a16:creationId xmlns:a16="http://schemas.microsoft.com/office/drawing/2014/main" id="{B6C8988D-070A-8076-0F7D-D38584467B28}"/>
              </a:ext>
            </a:extLst>
          </p:cNvPr>
          <p:cNvSpPr>
            <a:spLocks noGrp="1"/>
          </p:cNvSpPr>
          <p:nvPr>
            <p:ph type="title"/>
          </p:nvPr>
        </p:nvSpPr>
        <p:spPr/>
        <p:txBody>
          <a:bodyPr/>
          <a:lstStyle/>
          <a:p>
            <a:r>
              <a:rPr lang="en-BE">
                <a:latin typeface="Arial"/>
                <a:cs typeface="Arial"/>
              </a:rPr>
              <a:t>Setup Raspberry Pi </a:t>
            </a:r>
            <a:endParaRPr lang="en-BE"/>
          </a:p>
        </p:txBody>
      </p:sp>
      <p:pic>
        <p:nvPicPr>
          <p:cNvPr id="1026" name="Picture 2" descr="USB to TTL Serial Cable for Raspberry Pi">
            <a:extLst>
              <a:ext uri="{FF2B5EF4-FFF2-40B4-BE49-F238E27FC236}">
                <a16:creationId xmlns:a16="http://schemas.microsoft.com/office/drawing/2014/main" id="{A49DD31E-2167-A51C-3957-203F349541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7986" y="820479"/>
            <a:ext cx="2482703" cy="2482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907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D7D0AEB-26AC-24F4-E547-B4C4834E692E}"/>
              </a:ext>
            </a:extLst>
          </p:cNvPr>
          <p:cNvSpPr>
            <a:spLocks noGrp="1"/>
          </p:cNvSpPr>
          <p:nvPr>
            <p:ph type="sldNum" sz="quarter" idx="12"/>
          </p:nvPr>
        </p:nvSpPr>
        <p:spPr/>
        <p:txBody>
          <a:bodyPr/>
          <a:lstStyle/>
          <a:p>
            <a:fld id="{0A297500-7527-634B-90F4-69D0994C32B4}" type="slidenum">
              <a:rPr lang="nl-NL" smtClean="0"/>
              <a:t>7</a:t>
            </a:fld>
            <a:endParaRPr lang="nl-NL"/>
          </a:p>
        </p:txBody>
      </p:sp>
      <p:sp>
        <p:nvSpPr>
          <p:cNvPr id="4" name="Title 3">
            <a:extLst>
              <a:ext uri="{FF2B5EF4-FFF2-40B4-BE49-F238E27FC236}">
                <a16:creationId xmlns:a16="http://schemas.microsoft.com/office/drawing/2014/main" id="{F9711DDD-934A-5C5E-0B08-5E6963CC633C}"/>
              </a:ext>
            </a:extLst>
          </p:cNvPr>
          <p:cNvSpPr>
            <a:spLocks noGrp="1"/>
          </p:cNvSpPr>
          <p:nvPr>
            <p:ph type="title"/>
          </p:nvPr>
        </p:nvSpPr>
        <p:spPr/>
        <p:txBody>
          <a:bodyPr/>
          <a:lstStyle/>
          <a:p>
            <a:r>
              <a:rPr lang="en-US">
                <a:latin typeface="Arial"/>
                <a:cs typeface="Arial"/>
              </a:rPr>
              <a:t>Programma flow </a:t>
            </a:r>
            <a:endParaRPr lang="en-US">
              <a:latin typeface="Arial"/>
            </a:endParaRPr>
          </a:p>
        </p:txBody>
      </p:sp>
      <p:sp>
        <p:nvSpPr>
          <p:cNvPr id="9" name="Rechthoek 8">
            <a:extLst>
              <a:ext uri="{FF2B5EF4-FFF2-40B4-BE49-F238E27FC236}">
                <a16:creationId xmlns:a16="http://schemas.microsoft.com/office/drawing/2014/main" id="{18D4D281-CE02-B2D7-F515-A1A7C5DA38AF}"/>
              </a:ext>
            </a:extLst>
          </p:cNvPr>
          <p:cNvSpPr/>
          <p:nvPr/>
        </p:nvSpPr>
        <p:spPr>
          <a:xfrm>
            <a:off x="7745894" y="2262145"/>
            <a:ext cx="1635319"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err="1"/>
              <a:t>Main</a:t>
            </a:r>
            <a:endParaRPr lang="nl-BE"/>
          </a:p>
        </p:txBody>
      </p:sp>
      <p:sp>
        <p:nvSpPr>
          <p:cNvPr id="10" name="Rechthoek 9">
            <a:extLst>
              <a:ext uri="{FF2B5EF4-FFF2-40B4-BE49-F238E27FC236}">
                <a16:creationId xmlns:a16="http://schemas.microsoft.com/office/drawing/2014/main" id="{40EF27F0-A83F-0B48-32D9-03DC3D67244B}"/>
              </a:ext>
            </a:extLst>
          </p:cNvPr>
          <p:cNvSpPr/>
          <p:nvPr/>
        </p:nvSpPr>
        <p:spPr>
          <a:xfrm>
            <a:off x="10359621" y="2262145"/>
            <a:ext cx="1635318"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a:t>Drummachine</a:t>
            </a:r>
          </a:p>
        </p:txBody>
      </p:sp>
      <p:sp>
        <p:nvSpPr>
          <p:cNvPr id="11" name="Rechthoek 10">
            <a:extLst>
              <a:ext uri="{FF2B5EF4-FFF2-40B4-BE49-F238E27FC236}">
                <a16:creationId xmlns:a16="http://schemas.microsoft.com/office/drawing/2014/main" id="{7D91475D-CE52-C9D9-C1C5-DEBE81DEDA01}"/>
              </a:ext>
            </a:extLst>
          </p:cNvPr>
          <p:cNvSpPr/>
          <p:nvPr/>
        </p:nvSpPr>
        <p:spPr>
          <a:xfrm>
            <a:off x="7745894" y="4071703"/>
            <a:ext cx="1635317"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err="1"/>
              <a:t>Sequencer</a:t>
            </a:r>
            <a:endParaRPr lang="nl-BE"/>
          </a:p>
        </p:txBody>
      </p:sp>
      <p:sp>
        <p:nvSpPr>
          <p:cNvPr id="12" name="Rechthoek 11">
            <a:extLst>
              <a:ext uri="{FF2B5EF4-FFF2-40B4-BE49-F238E27FC236}">
                <a16:creationId xmlns:a16="http://schemas.microsoft.com/office/drawing/2014/main" id="{BE2C0091-8634-631E-7BB3-60C2FF48C307}"/>
              </a:ext>
            </a:extLst>
          </p:cNvPr>
          <p:cNvSpPr/>
          <p:nvPr/>
        </p:nvSpPr>
        <p:spPr>
          <a:xfrm>
            <a:off x="5073855" y="2262145"/>
            <a:ext cx="1693628"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err="1"/>
              <a:t>Input_output</a:t>
            </a:r>
            <a:endParaRPr lang="nl-BE"/>
          </a:p>
        </p:txBody>
      </p:sp>
      <p:sp>
        <p:nvSpPr>
          <p:cNvPr id="13" name="Pijl: rechts 12">
            <a:extLst>
              <a:ext uri="{FF2B5EF4-FFF2-40B4-BE49-F238E27FC236}">
                <a16:creationId xmlns:a16="http://schemas.microsoft.com/office/drawing/2014/main" id="{3F48F5AF-56D3-0FB8-87AC-24FBE8D529D9}"/>
              </a:ext>
            </a:extLst>
          </p:cNvPr>
          <p:cNvSpPr/>
          <p:nvPr/>
        </p:nvSpPr>
        <p:spPr>
          <a:xfrm>
            <a:off x="9381213" y="2477029"/>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Pijl: rechts 16">
            <a:extLst>
              <a:ext uri="{FF2B5EF4-FFF2-40B4-BE49-F238E27FC236}">
                <a16:creationId xmlns:a16="http://schemas.microsoft.com/office/drawing/2014/main" id="{6E889022-F98F-9A3E-4403-AD28CC33A041}"/>
              </a:ext>
            </a:extLst>
          </p:cNvPr>
          <p:cNvSpPr/>
          <p:nvPr/>
        </p:nvSpPr>
        <p:spPr>
          <a:xfrm rot="5400000">
            <a:off x="8115973" y="3381808"/>
            <a:ext cx="89515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Pijl: rechts 18">
            <a:extLst>
              <a:ext uri="{FF2B5EF4-FFF2-40B4-BE49-F238E27FC236}">
                <a16:creationId xmlns:a16="http://schemas.microsoft.com/office/drawing/2014/main" id="{22075194-8585-6C59-E511-0E994FAAFBEE}"/>
              </a:ext>
            </a:extLst>
          </p:cNvPr>
          <p:cNvSpPr/>
          <p:nvPr/>
        </p:nvSpPr>
        <p:spPr>
          <a:xfrm rot="10800000">
            <a:off x="6767483" y="2477029"/>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1" name="Afbeelding 20" descr="Afbeelding met tekst, diagram, Plan, Technische tekening&#10;&#10;Door AI gegenereerde inhoud is mogelijk onjuist.">
            <a:extLst>
              <a:ext uri="{FF2B5EF4-FFF2-40B4-BE49-F238E27FC236}">
                <a16:creationId xmlns:a16="http://schemas.microsoft.com/office/drawing/2014/main" id="{245A8331-679D-F389-88D7-F7E30B587E94}"/>
              </a:ext>
            </a:extLst>
          </p:cNvPr>
          <p:cNvPicPr>
            <a:picLocks noChangeAspect="1"/>
          </p:cNvPicPr>
          <p:nvPr/>
        </p:nvPicPr>
        <p:blipFill>
          <a:blip r:embed="rId3"/>
          <a:stretch>
            <a:fillRect/>
          </a:stretch>
        </p:blipFill>
        <p:spPr>
          <a:xfrm>
            <a:off x="124507" y="1359036"/>
            <a:ext cx="4754787" cy="4613946"/>
          </a:xfrm>
          <a:prstGeom prst="rect">
            <a:avLst/>
          </a:prstGeom>
        </p:spPr>
      </p:pic>
    </p:spTree>
    <p:extLst>
      <p:ext uri="{BB962C8B-B14F-4D97-AF65-F5344CB8AC3E}">
        <p14:creationId xmlns:p14="http://schemas.microsoft.com/office/powerpoint/2010/main" val="674567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C02F4E-3706-77A1-E233-FF9BA9A41CB8}"/>
              </a:ext>
            </a:extLst>
          </p:cNvPr>
          <p:cNvSpPr>
            <a:spLocks noGrp="1"/>
          </p:cNvSpPr>
          <p:nvPr>
            <p:ph idx="1"/>
          </p:nvPr>
        </p:nvSpPr>
        <p:spPr/>
        <p:txBody>
          <a:bodyPr numCol="2"/>
          <a:lstStyle/>
          <a:p>
            <a:pPr marL="0" indent="0">
              <a:buNone/>
            </a:pPr>
            <a:r>
              <a:rPr lang="nl-BE" err="1"/>
              <a:t>Threading</a:t>
            </a:r>
            <a:endParaRPr lang="nl-BE"/>
          </a:p>
          <a:p>
            <a:r>
              <a:rPr lang="nl-BE"/>
              <a:t>Meerdere processen ‘tegelijk’</a:t>
            </a:r>
          </a:p>
          <a:p>
            <a:r>
              <a:rPr lang="nl-BE"/>
              <a:t>Timing/</a:t>
            </a:r>
            <a:r>
              <a:rPr lang="nl-BE" err="1"/>
              <a:t>Syncing</a:t>
            </a:r>
            <a:r>
              <a:rPr lang="nl-BE"/>
              <a:t> tussen processen</a:t>
            </a:r>
          </a:p>
          <a:p>
            <a:endParaRPr lang="nl-BE"/>
          </a:p>
          <a:p>
            <a:endParaRPr lang="nl-BE"/>
          </a:p>
          <a:p>
            <a:endParaRPr lang="nl-BE"/>
          </a:p>
          <a:p>
            <a:endParaRPr lang="nl-BE"/>
          </a:p>
          <a:p>
            <a:endParaRPr lang="nl-BE"/>
          </a:p>
          <a:p>
            <a:endParaRPr lang="nl-BE"/>
          </a:p>
          <a:p>
            <a:pPr marL="0" indent="0">
              <a:buNone/>
            </a:pPr>
            <a:r>
              <a:rPr lang="nl-BE" err="1"/>
              <a:t>Interrupts</a:t>
            </a:r>
            <a:endParaRPr lang="nl-BE"/>
          </a:p>
          <a:p>
            <a:r>
              <a:rPr lang="nl-BE"/>
              <a:t>Eén proces</a:t>
            </a:r>
          </a:p>
          <a:p>
            <a:r>
              <a:rPr lang="nl-BE"/>
              <a:t>Onderbrekingen</a:t>
            </a:r>
          </a:p>
        </p:txBody>
      </p:sp>
      <p:sp>
        <p:nvSpPr>
          <p:cNvPr id="3" name="Slide Number Placeholder 2">
            <a:extLst>
              <a:ext uri="{FF2B5EF4-FFF2-40B4-BE49-F238E27FC236}">
                <a16:creationId xmlns:a16="http://schemas.microsoft.com/office/drawing/2014/main" id="{DF964BEC-6C48-11AD-0AEB-258B888DDED3}"/>
              </a:ext>
            </a:extLst>
          </p:cNvPr>
          <p:cNvSpPr>
            <a:spLocks noGrp="1"/>
          </p:cNvSpPr>
          <p:nvPr>
            <p:ph type="sldNum" sz="quarter" idx="12"/>
          </p:nvPr>
        </p:nvSpPr>
        <p:spPr/>
        <p:txBody>
          <a:bodyPr/>
          <a:lstStyle/>
          <a:p>
            <a:fld id="{0A297500-7527-634B-90F4-69D0994C32B4}" type="slidenum">
              <a:rPr lang="nl-NL" smtClean="0"/>
              <a:t>8</a:t>
            </a:fld>
            <a:endParaRPr lang="nl-NL"/>
          </a:p>
        </p:txBody>
      </p:sp>
      <p:sp>
        <p:nvSpPr>
          <p:cNvPr id="4" name="Title 3">
            <a:extLst>
              <a:ext uri="{FF2B5EF4-FFF2-40B4-BE49-F238E27FC236}">
                <a16:creationId xmlns:a16="http://schemas.microsoft.com/office/drawing/2014/main" id="{7C8F5163-B8E2-F276-986E-5EA70136F4D4}"/>
              </a:ext>
            </a:extLst>
          </p:cNvPr>
          <p:cNvSpPr>
            <a:spLocks noGrp="1"/>
          </p:cNvSpPr>
          <p:nvPr>
            <p:ph type="title"/>
          </p:nvPr>
        </p:nvSpPr>
        <p:spPr/>
        <p:txBody>
          <a:bodyPr/>
          <a:lstStyle/>
          <a:p>
            <a:r>
              <a:rPr lang="en-US">
                <a:latin typeface="Arial"/>
                <a:cs typeface="Arial"/>
              </a:rPr>
              <a:t>Threading vs Interrupts </a:t>
            </a:r>
            <a:endParaRPr lang="en-US"/>
          </a:p>
        </p:txBody>
      </p:sp>
      <p:pic>
        <p:nvPicPr>
          <p:cNvPr id="2050" name="Picture 2">
            <a:extLst>
              <a:ext uri="{FF2B5EF4-FFF2-40B4-BE49-F238E27FC236}">
                <a16:creationId xmlns:a16="http://schemas.microsoft.com/office/drawing/2014/main" id="{60763110-A141-A3DE-A144-D15A1616D2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7410703" y="3031077"/>
            <a:ext cx="2387543" cy="3183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701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270589-90F1-B8C0-2929-E39CBBE8CF58}"/>
              </a:ext>
            </a:extLst>
          </p:cNvPr>
          <p:cNvSpPr>
            <a:spLocks noGrp="1"/>
          </p:cNvSpPr>
          <p:nvPr>
            <p:ph idx="1"/>
          </p:nvPr>
        </p:nvSpPr>
        <p:spPr/>
        <p:txBody>
          <a:bodyPr/>
          <a:lstStyle/>
          <a:p>
            <a:r>
              <a:rPr lang="nl-BE"/>
              <a:t>Button Matrix</a:t>
            </a:r>
          </a:p>
          <a:p>
            <a:pPr lvl="1"/>
            <a:r>
              <a:rPr lang="nl-BE"/>
              <a:t>Kolom per kolom</a:t>
            </a:r>
          </a:p>
          <a:p>
            <a:pPr lvl="1"/>
            <a:r>
              <a:rPr lang="nl-BE"/>
              <a:t>Rij nakijken</a:t>
            </a:r>
          </a:p>
          <a:p>
            <a:endParaRPr lang="nl-BE"/>
          </a:p>
          <a:p>
            <a:r>
              <a:rPr lang="nl-BE"/>
              <a:t>Knop actie afhandelen</a:t>
            </a:r>
          </a:p>
          <a:p>
            <a:pPr lvl="1"/>
            <a:r>
              <a:rPr lang="nl-BE"/>
              <a:t>Geluid afspelen</a:t>
            </a:r>
          </a:p>
          <a:p>
            <a:pPr lvl="1"/>
            <a:r>
              <a:rPr lang="nl-BE"/>
              <a:t>Stappen schrijven</a:t>
            </a:r>
          </a:p>
          <a:p>
            <a:pPr lvl="1"/>
            <a:r>
              <a:rPr lang="nl-BE"/>
              <a:t>…</a:t>
            </a:r>
          </a:p>
        </p:txBody>
      </p:sp>
      <p:sp>
        <p:nvSpPr>
          <p:cNvPr id="3" name="Slide Number Placeholder 2">
            <a:extLst>
              <a:ext uri="{FF2B5EF4-FFF2-40B4-BE49-F238E27FC236}">
                <a16:creationId xmlns:a16="http://schemas.microsoft.com/office/drawing/2014/main" id="{8A6B107B-CA58-E92A-A63A-7EAE2AAE1EBF}"/>
              </a:ext>
            </a:extLst>
          </p:cNvPr>
          <p:cNvSpPr>
            <a:spLocks noGrp="1"/>
          </p:cNvSpPr>
          <p:nvPr>
            <p:ph type="sldNum" sz="quarter" idx="12"/>
          </p:nvPr>
        </p:nvSpPr>
        <p:spPr/>
        <p:txBody>
          <a:bodyPr/>
          <a:lstStyle/>
          <a:p>
            <a:fld id="{0A297500-7527-634B-90F4-69D0994C32B4}" type="slidenum">
              <a:rPr lang="nl-NL" smtClean="0"/>
              <a:t>9</a:t>
            </a:fld>
            <a:endParaRPr lang="nl-NL"/>
          </a:p>
        </p:txBody>
      </p:sp>
      <p:sp>
        <p:nvSpPr>
          <p:cNvPr id="4" name="Title 3">
            <a:extLst>
              <a:ext uri="{FF2B5EF4-FFF2-40B4-BE49-F238E27FC236}">
                <a16:creationId xmlns:a16="http://schemas.microsoft.com/office/drawing/2014/main" id="{410E71B9-EB1F-E120-0E85-C50FFBD29825}"/>
              </a:ext>
            </a:extLst>
          </p:cNvPr>
          <p:cNvSpPr>
            <a:spLocks noGrp="1"/>
          </p:cNvSpPr>
          <p:nvPr>
            <p:ph type="title"/>
          </p:nvPr>
        </p:nvSpPr>
        <p:spPr/>
        <p:txBody>
          <a:bodyPr/>
          <a:lstStyle/>
          <a:p>
            <a:r>
              <a:rPr lang="nl-BE" err="1"/>
              <a:t>Main</a:t>
            </a:r>
            <a:r>
              <a:rPr lang="nl-BE"/>
              <a:t> Thread</a:t>
            </a:r>
          </a:p>
        </p:txBody>
      </p:sp>
      <p:pic>
        <p:nvPicPr>
          <p:cNvPr id="8" name="Picture 7">
            <a:extLst>
              <a:ext uri="{FF2B5EF4-FFF2-40B4-BE49-F238E27FC236}">
                <a16:creationId xmlns:a16="http://schemas.microsoft.com/office/drawing/2014/main" id="{6DBCDF36-ADBF-170B-02E2-CBD4BE44773F}"/>
              </a:ext>
            </a:extLst>
          </p:cNvPr>
          <p:cNvPicPr>
            <a:picLocks noChangeAspect="1"/>
          </p:cNvPicPr>
          <p:nvPr/>
        </p:nvPicPr>
        <p:blipFill>
          <a:blip r:embed="rId3"/>
          <a:stretch>
            <a:fillRect/>
          </a:stretch>
        </p:blipFill>
        <p:spPr>
          <a:xfrm>
            <a:off x="6856353" y="339969"/>
            <a:ext cx="4257123" cy="5840417"/>
          </a:xfrm>
          <a:prstGeom prst="rect">
            <a:avLst/>
          </a:prstGeom>
        </p:spPr>
      </p:pic>
    </p:spTree>
    <p:extLst>
      <p:ext uri="{BB962C8B-B14F-4D97-AF65-F5344CB8AC3E}">
        <p14:creationId xmlns:p14="http://schemas.microsoft.com/office/powerpoint/2010/main" val="1215667814"/>
      </p:ext>
    </p:extLst>
  </p:cSld>
  <p:clrMapOvr>
    <a:masterClrMapping/>
  </p:clrMapOvr>
</p:sld>
</file>

<file path=ppt/theme/theme1.xml><?xml version="1.0" encoding="utf-8"?>
<a:theme xmlns:a="http://schemas.openxmlformats.org/drawingml/2006/main" name="KU Leuven">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U Leuven Sedes">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U Leuven" id="{BC384CAF-57B4-4083-BC3D-22218BF4A46A}" vid="{75672E21-F18C-4958-94B8-19E54344552B}"/>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KU Leuven</Template>
  <Application>Microsoft Office PowerPoint</Application>
  <PresentationFormat>Widescreen</PresentationFormat>
  <Slides>14</Slides>
  <Notes>14</Notes>
  <HiddenSlides>0</HiddenSlides>
  <ScaleCrop>false</ScaleCrop>
  <HeadingPairs>
    <vt:vector size="4" baseType="variant">
      <vt:variant>
        <vt:lpstr>Theme</vt:lpstr>
      </vt:variant>
      <vt:variant>
        <vt:i4>2</vt:i4>
      </vt:variant>
      <vt:variant>
        <vt:lpstr>Slide Titles</vt:lpstr>
      </vt:variant>
      <vt:variant>
        <vt:i4>14</vt:i4>
      </vt:variant>
    </vt:vector>
  </HeadingPairs>
  <TitlesOfParts>
    <vt:vector size="16" baseType="lpstr">
      <vt:lpstr>KU Leuven</vt:lpstr>
      <vt:lpstr>KU Leuven Sedes</vt:lpstr>
      <vt:lpstr>Campus De Nayer  Sint-Katelijne-Waver</vt:lpstr>
      <vt:lpstr>Inhoud</vt:lpstr>
      <vt:lpstr>Wat is een Drummachine?</vt:lpstr>
      <vt:lpstr>Onze Eind Doelen</vt:lpstr>
      <vt:lpstr>Hardware</vt:lpstr>
      <vt:lpstr>Setup Raspberry Pi </vt:lpstr>
      <vt:lpstr>Programma flow </vt:lpstr>
      <vt:lpstr>Threading vs Interrupts </vt:lpstr>
      <vt:lpstr>Main Thread</vt:lpstr>
      <vt:lpstr>Rotary Encoders</vt:lpstr>
      <vt:lpstr>Sequencer</vt:lpstr>
      <vt:lpstr>LEDs</vt:lpstr>
      <vt:lpstr>Oops, wat werkt er niet?</vt:lpstr>
      <vt:lpstr>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4</cp:revision>
  <dcterms:created xsi:type="dcterms:W3CDTF">2017-09-13T11:47:32Z</dcterms:created>
  <dcterms:modified xsi:type="dcterms:W3CDTF">2025-05-17T13:53:11Z</dcterms:modified>
</cp:coreProperties>
</file>